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1020" r:id="rId3"/>
    <p:sldId id="1017" r:id="rId4"/>
    <p:sldId id="1018" r:id="rId5"/>
    <p:sldId id="267" r:id="rId6"/>
    <p:sldId id="266" r:id="rId7"/>
    <p:sldId id="260" r:id="rId8"/>
    <p:sldId id="1019" r:id="rId9"/>
    <p:sldId id="264" r:id="rId10"/>
  </p:sldIdLst>
  <p:sldSz cx="12192000" cy="6858000"/>
  <p:notesSz cx="6797675" cy="9926638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K2D" panose="00000500000000000000" pitchFamily="2" charset="-34"/>
      <p:regular r:id="rId18"/>
      <p:bold r:id="rId19"/>
      <p:italic r:id="rId20"/>
      <p:boldItalic r:id="rId21"/>
    </p:embeddedFont>
    <p:embeddedFont>
      <p:font typeface="K2D Light" panose="00000400000000000000" pitchFamily="2" charset="-34"/>
      <p:regular r:id="rId22"/>
      <p:italic r:id="rId23"/>
    </p:embeddedFont>
    <p:embeddedFont>
      <p:font typeface="K2D Medium" panose="00000600000000000000" pitchFamily="2" charset="-34"/>
      <p:regular r:id="rId24"/>
      <p:italic r:id="rId25"/>
    </p:embeddedFont>
  </p:embeddedFontLst>
  <p:defaultTextStyle>
    <a:defPPr>
      <a:defRPr lang="da-DK"/>
    </a:defPPr>
    <a:lvl1pPr marL="0" algn="l" defTabSz="1385196" rtl="0" eaLnBrk="1" latinLnBrk="0" hangingPunct="1">
      <a:defRPr sz="2727" kern="1200">
        <a:solidFill>
          <a:schemeClr val="tx1"/>
        </a:solidFill>
        <a:latin typeface="+mn-lt"/>
        <a:ea typeface="+mn-ea"/>
        <a:cs typeface="+mn-cs"/>
      </a:defRPr>
    </a:lvl1pPr>
    <a:lvl2pPr marL="692600" algn="l" defTabSz="1385196" rtl="0" eaLnBrk="1" latinLnBrk="0" hangingPunct="1">
      <a:defRPr sz="2727" kern="1200">
        <a:solidFill>
          <a:schemeClr val="tx1"/>
        </a:solidFill>
        <a:latin typeface="+mn-lt"/>
        <a:ea typeface="+mn-ea"/>
        <a:cs typeface="+mn-cs"/>
      </a:defRPr>
    </a:lvl2pPr>
    <a:lvl3pPr marL="1385196" algn="l" defTabSz="1385196" rtl="0" eaLnBrk="1" latinLnBrk="0" hangingPunct="1">
      <a:defRPr sz="2727" kern="1200">
        <a:solidFill>
          <a:schemeClr val="tx1"/>
        </a:solidFill>
        <a:latin typeface="+mn-lt"/>
        <a:ea typeface="+mn-ea"/>
        <a:cs typeface="+mn-cs"/>
      </a:defRPr>
    </a:lvl3pPr>
    <a:lvl4pPr marL="2077799" algn="l" defTabSz="1385196" rtl="0" eaLnBrk="1" latinLnBrk="0" hangingPunct="1">
      <a:defRPr sz="2727" kern="1200">
        <a:solidFill>
          <a:schemeClr val="tx1"/>
        </a:solidFill>
        <a:latin typeface="+mn-lt"/>
        <a:ea typeface="+mn-ea"/>
        <a:cs typeface="+mn-cs"/>
      </a:defRPr>
    </a:lvl4pPr>
    <a:lvl5pPr marL="2770396" algn="l" defTabSz="1385196" rtl="0" eaLnBrk="1" latinLnBrk="0" hangingPunct="1">
      <a:defRPr sz="2727" kern="1200">
        <a:solidFill>
          <a:schemeClr val="tx1"/>
        </a:solidFill>
        <a:latin typeface="+mn-lt"/>
        <a:ea typeface="+mn-ea"/>
        <a:cs typeface="+mn-cs"/>
      </a:defRPr>
    </a:lvl5pPr>
    <a:lvl6pPr marL="3462995" algn="l" defTabSz="1385196" rtl="0" eaLnBrk="1" latinLnBrk="0" hangingPunct="1">
      <a:defRPr sz="2727" kern="1200">
        <a:solidFill>
          <a:schemeClr val="tx1"/>
        </a:solidFill>
        <a:latin typeface="+mn-lt"/>
        <a:ea typeface="+mn-ea"/>
        <a:cs typeface="+mn-cs"/>
      </a:defRPr>
    </a:lvl6pPr>
    <a:lvl7pPr marL="4155591" algn="l" defTabSz="1385196" rtl="0" eaLnBrk="1" latinLnBrk="0" hangingPunct="1">
      <a:defRPr sz="2727" kern="1200">
        <a:solidFill>
          <a:schemeClr val="tx1"/>
        </a:solidFill>
        <a:latin typeface="+mn-lt"/>
        <a:ea typeface="+mn-ea"/>
        <a:cs typeface="+mn-cs"/>
      </a:defRPr>
    </a:lvl7pPr>
    <a:lvl8pPr marL="4848193" algn="l" defTabSz="1385196" rtl="0" eaLnBrk="1" latinLnBrk="0" hangingPunct="1">
      <a:defRPr sz="2727" kern="1200">
        <a:solidFill>
          <a:schemeClr val="tx1"/>
        </a:solidFill>
        <a:latin typeface="+mn-lt"/>
        <a:ea typeface="+mn-ea"/>
        <a:cs typeface="+mn-cs"/>
      </a:defRPr>
    </a:lvl8pPr>
    <a:lvl9pPr marL="5540793" algn="l" defTabSz="1385196" rtl="0" eaLnBrk="1" latinLnBrk="0" hangingPunct="1">
      <a:defRPr sz="272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888AC9-70E6-7629-4250-7AB023E8CAF0}" name="Hanne Fogh Vinther  Natur &amp; Udeliv  Teknik &amp; Miljø  Vejle Kommune" initials="HFVN&amp;UT&amp;MVK" userId="S::HAEVI@vejle.dk::cea1a2bc-565d-4b77-b579-7232257b53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33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3942A-DF52-49EC-98EA-5FE8CFD83989}" type="datetimeFigureOut">
              <a:rPr lang="da-DK" smtClean="0"/>
              <a:t>04-09-2023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9D0F9-CC2A-4133-8F49-F872EBC85C8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7135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aseline="0" dirty="0"/>
              <a:t>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BC410-3E72-4703-8604-21E4D90C5016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345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41E718B0-B1C3-49DA-80D7-016684D3C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200" y="533990"/>
            <a:ext cx="9144000" cy="3960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226346" indent="0" algn="ctr">
              <a:buNone/>
              <a:defRPr sz="991"/>
            </a:lvl2pPr>
            <a:lvl3pPr marL="452691" indent="0" algn="ctr">
              <a:buNone/>
              <a:defRPr sz="892"/>
            </a:lvl3pPr>
            <a:lvl4pPr marL="679038" indent="0" algn="ctr">
              <a:buNone/>
              <a:defRPr sz="792"/>
            </a:lvl4pPr>
            <a:lvl5pPr marL="905381" indent="0" algn="ctr">
              <a:buNone/>
              <a:defRPr sz="792"/>
            </a:lvl5pPr>
            <a:lvl6pPr marL="1131726" indent="0" algn="ctr">
              <a:buNone/>
              <a:defRPr sz="792"/>
            </a:lvl6pPr>
            <a:lvl7pPr marL="1358071" indent="0" algn="ctr">
              <a:buNone/>
              <a:defRPr sz="792"/>
            </a:lvl7pPr>
            <a:lvl8pPr marL="1584415" indent="0" algn="ctr">
              <a:buNone/>
              <a:defRPr sz="792"/>
            </a:lvl8pPr>
            <a:lvl9pPr marL="1810760" indent="0" algn="ctr">
              <a:buNone/>
              <a:defRPr sz="792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8534E40B-D120-400A-B347-AFFB07458E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4265100" cy="234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FE94284-5862-7EF9-81D6-E76F3E7F1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076" y="2232000"/>
            <a:ext cx="7808492" cy="899327"/>
          </a:xfrm>
        </p:spPr>
        <p:txBody>
          <a:bodyPr anchor="t"/>
          <a:lstStyle>
            <a:lvl1pPr algn="l">
              <a:defRPr sz="660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19400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6EC7B464-B280-4821-B4B2-E85BE9BC2F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19825" y="1740834"/>
            <a:ext cx="8470269" cy="674541"/>
          </a:xfrm>
        </p:spPr>
        <p:txBody>
          <a:bodyPr tIns="46800" anchor="t"/>
          <a:lstStyle>
            <a:lvl1pPr algn="l">
              <a:defRPr sz="4000" b="1">
                <a:solidFill>
                  <a:schemeClr val="bg2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59D1E83-42E7-47EB-A58D-5512AA4EC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9826" y="2628340"/>
            <a:ext cx="8470268" cy="2958353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solidFill>
                  <a:schemeClr val="bg2"/>
                </a:solidFill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>
                <a:solidFill>
                  <a:schemeClr val="bg2"/>
                </a:solidFill>
              </a:defRPr>
            </a:lvl2pPr>
            <a:lvl3pPr marL="452690" indent="0">
              <a:buFontTx/>
              <a:buNone/>
              <a:defRPr>
                <a:solidFill>
                  <a:schemeClr val="bg2"/>
                </a:solidFill>
              </a:defRPr>
            </a:lvl3pPr>
            <a:lvl4pPr marL="679035" indent="0">
              <a:buFontTx/>
              <a:buNone/>
              <a:defRPr>
                <a:solidFill>
                  <a:schemeClr val="bg2"/>
                </a:solidFill>
              </a:defRPr>
            </a:lvl4pPr>
            <a:lvl5pPr marL="905380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" name="Pladsholder til tekst 9">
            <a:extLst>
              <a:ext uri="{FF2B5EF4-FFF2-40B4-BE49-F238E27FC236}">
                <a16:creationId xmlns:a16="http://schemas.microsoft.com/office/drawing/2014/main" id="{B423D6FE-0778-1632-E3CD-2ED97EB2BE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4265100" cy="233999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915102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46FCC4F9-91E8-4EDA-9CEB-B0110CC4CB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A827F49-2543-4B47-9154-FBD937A47E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0686" y="1272988"/>
            <a:ext cx="5584232" cy="645459"/>
          </a:xfrm>
        </p:spPr>
        <p:txBody>
          <a:bodyPr anchor="t"/>
          <a:lstStyle>
            <a:lvl1pPr algn="l">
              <a:defRPr sz="4000" b="1">
                <a:solidFill>
                  <a:schemeClr val="tx1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7" name="Pladsholder til tekst 4">
            <a:extLst>
              <a:ext uri="{FF2B5EF4-FFF2-40B4-BE49-F238E27FC236}">
                <a16:creationId xmlns:a16="http://schemas.microsoft.com/office/drawing/2014/main" id="{FA533A8C-0106-46EA-8AAF-56869AE658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0686" y="1990165"/>
            <a:ext cx="5584232" cy="3877235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>
                <a:solidFill>
                  <a:schemeClr val="tx1"/>
                </a:solidFill>
              </a:defRPr>
            </a:lvl2pPr>
            <a:lvl3pPr marL="452690" indent="0">
              <a:buFontTx/>
              <a:buNone/>
              <a:defRPr>
                <a:solidFill>
                  <a:schemeClr val="tx1"/>
                </a:solidFill>
              </a:defRPr>
            </a:lvl3pPr>
            <a:lvl4pPr marL="679035" indent="0">
              <a:buFontTx/>
              <a:buNone/>
              <a:defRPr>
                <a:solidFill>
                  <a:schemeClr val="tx1"/>
                </a:solidFill>
              </a:defRPr>
            </a:lvl4pPr>
            <a:lvl5pPr marL="90538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tekst 9">
            <a:extLst>
              <a:ext uri="{FF2B5EF4-FFF2-40B4-BE49-F238E27FC236}">
                <a16:creationId xmlns:a16="http://schemas.microsoft.com/office/drawing/2014/main" id="{9BE87C22-C48D-C8A6-51FA-5A823F218C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4265100" cy="234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tx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214920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slide_Type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351341F-D8BA-4045-A6EE-626A054E7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Pladsholder til tekst 9">
            <a:extLst>
              <a:ext uri="{FF2B5EF4-FFF2-40B4-BE49-F238E27FC236}">
                <a16:creationId xmlns:a16="http://schemas.microsoft.com/office/drawing/2014/main" id="{DE7631C3-2801-4B8A-86BA-5891BD80B2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4150800" cy="234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546847"/>
            <a:ext cx="9614100" cy="618565"/>
          </a:xfrm>
        </p:spPr>
        <p:txBody>
          <a:bodyPr tIns="36000" anchor="t"/>
          <a:lstStyle>
            <a:lvl1pPr algn="l">
              <a:defRPr sz="4000" b="1">
                <a:solidFill>
                  <a:schemeClr val="tx1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14" name="Pladsholder til tekst 3">
            <a:extLst>
              <a:ext uri="{FF2B5EF4-FFF2-40B4-BE49-F238E27FC236}">
                <a16:creationId xmlns:a16="http://schemas.microsoft.com/office/drawing/2014/main" id="{54B0934C-AF75-4B4E-933E-976996E4E7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2000" y="1264025"/>
            <a:ext cx="9614100" cy="3056964"/>
          </a:xfrm>
        </p:spPr>
        <p:txBody>
          <a:bodyPr tIns="46800"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226345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45269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679035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90538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552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C1EA109F-B9C4-4828-BAAB-F7ADEEA8D7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918915E-BEE7-4BB1-B9B5-5DDCA1742F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62588" y="274918"/>
            <a:ext cx="5573043" cy="475407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77"/>
              <a:gd name="connsiteY0" fmla="*/ 0 h 22463"/>
              <a:gd name="connsiteX1" fmla="*/ 21600 w 21677"/>
              <a:gd name="connsiteY1" fmla="*/ 0 h 22463"/>
              <a:gd name="connsiteX2" fmla="*/ 21677 w 21677"/>
              <a:gd name="connsiteY2" fmla="*/ 21940 h 22463"/>
              <a:gd name="connsiteX3" fmla="*/ 0 w 21677"/>
              <a:gd name="connsiteY3" fmla="*/ 20172 h 22463"/>
              <a:gd name="connsiteX4" fmla="*/ 0 w 21677"/>
              <a:gd name="connsiteY4" fmla="*/ 0 h 22463"/>
              <a:gd name="connsiteX0" fmla="*/ 0 w 21677"/>
              <a:gd name="connsiteY0" fmla="*/ 0 h 23519"/>
              <a:gd name="connsiteX1" fmla="*/ 21600 w 21677"/>
              <a:gd name="connsiteY1" fmla="*/ 0 h 23519"/>
              <a:gd name="connsiteX2" fmla="*/ 21677 w 21677"/>
              <a:gd name="connsiteY2" fmla="*/ 21940 h 23519"/>
              <a:gd name="connsiteX3" fmla="*/ 18217 w 21677"/>
              <a:gd name="connsiteY3" fmla="*/ 21498 h 23519"/>
              <a:gd name="connsiteX4" fmla="*/ 0 w 21677"/>
              <a:gd name="connsiteY4" fmla="*/ 20172 h 23519"/>
              <a:gd name="connsiteX5" fmla="*/ 0 w 21677"/>
              <a:gd name="connsiteY5" fmla="*/ 0 h 23519"/>
              <a:gd name="connsiteX0" fmla="*/ 0 w 21677"/>
              <a:gd name="connsiteY0" fmla="*/ 0 h 22138"/>
              <a:gd name="connsiteX1" fmla="*/ 21600 w 21677"/>
              <a:gd name="connsiteY1" fmla="*/ 0 h 22138"/>
              <a:gd name="connsiteX2" fmla="*/ 21677 w 21677"/>
              <a:gd name="connsiteY2" fmla="*/ 21940 h 22138"/>
              <a:gd name="connsiteX3" fmla="*/ 18217 w 21677"/>
              <a:gd name="connsiteY3" fmla="*/ 21498 h 22138"/>
              <a:gd name="connsiteX4" fmla="*/ 0 w 21677"/>
              <a:gd name="connsiteY4" fmla="*/ 20172 h 22138"/>
              <a:gd name="connsiteX5" fmla="*/ 0 w 21677"/>
              <a:gd name="connsiteY5" fmla="*/ 0 h 22138"/>
              <a:gd name="connsiteX0" fmla="*/ 0 w 21677"/>
              <a:gd name="connsiteY0" fmla="*/ 0 h 22138"/>
              <a:gd name="connsiteX1" fmla="*/ 21600 w 21677"/>
              <a:gd name="connsiteY1" fmla="*/ 0 h 22138"/>
              <a:gd name="connsiteX2" fmla="*/ 21677 w 21677"/>
              <a:gd name="connsiteY2" fmla="*/ 21940 h 22138"/>
              <a:gd name="connsiteX3" fmla="*/ 20165 w 21677"/>
              <a:gd name="connsiteY3" fmla="*/ 21904 h 22138"/>
              <a:gd name="connsiteX4" fmla="*/ 18217 w 21677"/>
              <a:gd name="connsiteY4" fmla="*/ 21498 h 22138"/>
              <a:gd name="connsiteX5" fmla="*/ 0 w 21677"/>
              <a:gd name="connsiteY5" fmla="*/ 20172 h 22138"/>
              <a:gd name="connsiteX6" fmla="*/ 0 w 21677"/>
              <a:gd name="connsiteY6" fmla="*/ 0 h 22138"/>
              <a:gd name="connsiteX0" fmla="*/ 0 w 21677"/>
              <a:gd name="connsiteY0" fmla="*/ 0 h 22115"/>
              <a:gd name="connsiteX1" fmla="*/ 21600 w 21677"/>
              <a:gd name="connsiteY1" fmla="*/ 0 h 22115"/>
              <a:gd name="connsiteX2" fmla="*/ 21677 w 21677"/>
              <a:gd name="connsiteY2" fmla="*/ 21940 h 22115"/>
              <a:gd name="connsiteX3" fmla="*/ 20165 w 21677"/>
              <a:gd name="connsiteY3" fmla="*/ 21904 h 22115"/>
              <a:gd name="connsiteX4" fmla="*/ 18012 w 21677"/>
              <a:gd name="connsiteY4" fmla="*/ 21436 h 22115"/>
              <a:gd name="connsiteX5" fmla="*/ 0 w 21677"/>
              <a:gd name="connsiteY5" fmla="*/ 20172 h 22115"/>
              <a:gd name="connsiteX6" fmla="*/ 0 w 21677"/>
              <a:gd name="connsiteY6" fmla="*/ 0 h 22115"/>
              <a:gd name="connsiteX0" fmla="*/ 0 w 21677"/>
              <a:gd name="connsiteY0" fmla="*/ 0 h 21957"/>
              <a:gd name="connsiteX1" fmla="*/ 21600 w 21677"/>
              <a:gd name="connsiteY1" fmla="*/ 0 h 21957"/>
              <a:gd name="connsiteX2" fmla="*/ 21677 w 21677"/>
              <a:gd name="connsiteY2" fmla="*/ 21940 h 21957"/>
              <a:gd name="connsiteX3" fmla="*/ 20165 w 21677"/>
              <a:gd name="connsiteY3" fmla="*/ 21904 h 21957"/>
              <a:gd name="connsiteX4" fmla="*/ 18012 w 21677"/>
              <a:gd name="connsiteY4" fmla="*/ 21436 h 21957"/>
              <a:gd name="connsiteX5" fmla="*/ 14527 w 21677"/>
              <a:gd name="connsiteY5" fmla="*/ 20999 h 21957"/>
              <a:gd name="connsiteX6" fmla="*/ 0 w 21677"/>
              <a:gd name="connsiteY6" fmla="*/ 20172 h 21957"/>
              <a:gd name="connsiteX7" fmla="*/ 0 w 21677"/>
              <a:gd name="connsiteY7" fmla="*/ 0 h 21957"/>
              <a:gd name="connsiteX0" fmla="*/ 0 w 21677"/>
              <a:gd name="connsiteY0" fmla="*/ 0 h 22014"/>
              <a:gd name="connsiteX1" fmla="*/ 21600 w 21677"/>
              <a:gd name="connsiteY1" fmla="*/ 0 h 22014"/>
              <a:gd name="connsiteX2" fmla="*/ 21677 w 21677"/>
              <a:gd name="connsiteY2" fmla="*/ 21940 h 22014"/>
              <a:gd name="connsiteX3" fmla="*/ 20165 w 21677"/>
              <a:gd name="connsiteY3" fmla="*/ 21904 h 22014"/>
              <a:gd name="connsiteX4" fmla="*/ 18012 w 21677"/>
              <a:gd name="connsiteY4" fmla="*/ 21436 h 22014"/>
              <a:gd name="connsiteX5" fmla="*/ 14527 w 21677"/>
              <a:gd name="connsiteY5" fmla="*/ 20999 h 22014"/>
              <a:gd name="connsiteX6" fmla="*/ 11426 w 21677"/>
              <a:gd name="connsiteY6" fmla="*/ 21186 h 22014"/>
              <a:gd name="connsiteX7" fmla="*/ 0 w 21677"/>
              <a:gd name="connsiteY7" fmla="*/ 20172 h 22014"/>
              <a:gd name="connsiteX8" fmla="*/ 0 w 21677"/>
              <a:gd name="connsiteY8" fmla="*/ 0 h 22014"/>
              <a:gd name="connsiteX0" fmla="*/ 0 w 21677"/>
              <a:gd name="connsiteY0" fmla="*/ 0 h 22267"/>
              <a:gd name="connsiteX1" fmla="*/ 21600 w 21677"/>
              <a:gd name="connsiteY1" fmla="*/ 0 h 22267"/>
              <a:gd name="connsiteX2" fmla="*/ 21677 w 21677"/>
              <a:gd name="connsiteY2" fmla="*/ 21940 h 22267"/>
              <a:gd name="connsiteX3" fmla="*/ 20165 w 21677"/>
              <a:gd name="connsiteY3" fmla="*/ 21904 h 22267"/>
              <a:gd name="connsiteX4" fmla="*/ 18012 w 21677"/>
              <a:gd name="connsiteY4" fmla="*/ 21436 h 22267"/>
              <a:gd name="connsiteX5" fmla="*/ 14527 w 21677"/>
              <a:gd name="connsiteY5" fmla="*/ 20999 h 22267"/>
              <a:gd name="connsiteX6" fmla="*/ 10939 w 21677"/>
              <a:gd name="connsiteY6" fmla="*/ 21810 h 22267"/>
              <a:gd name="connsiteX7" fmla="*/ 0 w 21677"/>
              <a:gd name="connsiteY7" fmla="*/ 20172 h 22267"/>
              <a:gd name="connsiteX8" fmla="*/ 0 w 21677"/>
              <a:gd name="connsiteY8" fmla="*/ 0 h 22267"/>
              <a:gd name="connsiteX0" fmla="*/ 0 w 21677"/>
              <a:gd name="connsiteY0" fmla="*/ 0 h 22232"/>
              <a:gd name="connsiteX1" fmla="*/ 21600 w 21677"/>
              <a:gd name="connsiteY1" fmla="*/ 0 h 22232"/>
              <a:gd name="connsiteX2" fmla="*/ 21677 w 21677"/>
              <a:gd name="connsiteY2" fmla="*/ 21940 h 22232"/>
              <a:gd name="connsiteX3" fmla="*/ 20165 w 21677"/>
              <a:gd name="connsiteY3" fmla="*/ 21904 h 22232"/>
              <a:gd name="connsiteX4" fmla="*/ 18012 w 21677"/>
              <a:gd name="connsiteY4" fmla="*/ 21436 h 22232"/>
              <a:gd name="connsiteX5" fmla="*/ 14527 w 21677"/>
              <a:gd name="connsiteY5" fmla="*/ 20999 h 22232"/>
              <a:gd name="connsiteX6" fmla="*/ 12820 w 21677"/>
              <a:gd name="connsiteY6" fmla="*/ 21342 h 22232"/>
              <a:gd name="connsiteX7" fmla="*/ 10939 w 21677"/>
              <a:gd name="connsiteY7" fmla="*/ 21810 h 22232"/>
              <a:gd name="connsiteX8" fmla="*/ 0 w 21677"/>
              <a:gd name="connsiteY8" fmla="*/ 20172 h 22232"/>
              <a:gd name="connsiteX9" fmla="*/ 0 w 21677"/>
              <a:gd name="connsiteY9" fmla="*/ 0 h 22232"/>
              <a:gd name="connsiteX0" fmla="*/ 0 w 21677"/>
              <a:gd name="connsiteY0" fmla="*/ 0 h 22232"/>
              <a:gd name="connsiteX1" fmla="*/ 21600 w 21677"/>
              <a:gd name="connsiteY1" fmla="*/ 0 h 22232"/>
              <a:gd name="connsiteX2" fmla="*/ 21677 w 21677"/>
              <a:gd name="connsiteY2" fmla="*/ 21940 h 22232"/>
              <a:gd name="connsiteX3" fmla="*/ 20165 w 21677"/>
              <a:gd name="connsiteY3" fmla="*/ 21904 h 22232"/>
              <a:gd name="connsiteX4" fmla="*/ 18012 w 21677"/>
              <a:gd name="connsiteY4" fmla="*/ 21436 h 22232"/>
              <a:gd name="connsiteX5" fmla="*/ 14527 w 21677"/>
              <a:gd name="connsiteY5" fmla="*/ 20999 h 22232"/>
              <a:gd name="connsiteX6" fmla="*/ 12820 w 21677"/>
              <a:gd name="connsiteY6" fmla="*/ 21342 h 22232"/>
              <a:gd name="connsiteX7" fmla="*/ 10939 w 21677"/>
              <a:gd name="connsiteY7" fmla="*/ 21810 h 22232"/>
              <a:gd name="connsiteX8" fmla="*/ 0 w 21677"/>
              <a:gd name="connsiteY8" fmla="*/ 20172 h 22232"/>
              <a:gd name="connsiteX9" fmla="*/ 0 w 21677"/>
              <a:gd name="connsiteY9" fmla="*/ 0 h 22232"/>
              <a:gd name="connsiteX0" fmla="*/ 0 w 21677"/>
              <a:gd name="connsiteY0" fmla="*/ 0 h 22232"/>
              <a:gd name="connsiteX1" fmla="*/ 21600 w 21677"/>
              <a:gd name="connsiteY1" fmla="*/ 0 h 22232"/>
              <a:gd name="connsiteX2" fmla="*/ 21677 w 21677"/>
              <a:gd name="connsiteY2" fmla="*/ 21940 h 22232"/>
              <a:gd name="connsiteX3" fmla="*/ 20165 w 21677"/>
              <a:gd name="connsiteY3" fmla="*/ 21904 h 22232"/>
              <a:gd name="connsiteX4" fmla="*/ 18012 w 21677"/>
              <a:gd name="connsiteY4" fmla="*/ 21436 h 22232"/>
              <a:gd name="connsiteX5" fmla="*/ 14527 w 21677"/>
              <a:gd name="connsiteY5" fmla="*/ 20999 h 22232"/>
              <a:gd name="connsiteX6" fmla="*/ 12820 w 21677"/>
              <a:gd name="connsiteY6" fmla="*/ 21342 h 22232"/>
              <a:gd name="connsiteX7" fmla="*/ 11867 w 21677"/>
              <a:gd name="connsiteY7" fmla="*/ 21904 h 22232"/>
              <a:gd name="connsiteX8" fmla="*/ 10939 w 21677"/>
              <a:gd name="connsiteY8" fmla="*/ 21810 h 22232"/>
              <a:gd name="connsiteX9" fmla="*/ 0 w 21677"/>
              <a:gd name="connsiteY9" fmla="*/ 20172 h 22232"/>
              <a:gd name="connsiteX10" fmla="*/ 0 w 21677"/>
              <a:gd name="connsiteY10" fmla="*/ 0 h 22232"/>
              <a:gd name="connsiteX0" fmla="*/ 0 w 21677"/>
              <a:gd name="connsiteY0" fmla="*/ 0 h 22065"/>
              <a:gd name="connsiteX1" fmla="*/ 21600 w 21677"/>
              <a:gd name="connsiteY1" fmla="*/ 0 h 22065"/>
              <a:gd name="connsiteX2" fmla="*/ 21677 w 21677"/>
              <a:gd name="connsiteY2" fmla="*/ 21940 h 22065"/>
              <a:gd name="connsiteX3" fmla="*/ 20165 w 21677"/>
              <a:gd name="connsiteY3" fmla="*/ 21904 h 22065"/>
              <a:gd name="connsiteX4" fmla="*/ 18012 w 21677"/>
              <a:gd name="connsiteY4" fmla="*/ 21436 h 22065"/>
              <a:gd name="connsiteX5" fmla="*/ 14527 w 21677"/>
              <a:gd name="connsiteY5" fmla="*/ 20999 h 22065"/>
              <a:gd name="connsiteX6" fmla="*/ 12820 w 21677"/>
              <a:gd name="connsiteY6" fmla="*/ 21342 h 22065"/>
              <a:gd name="connsiteX7" fmla="*/ 11867 w 21677"/>
              <a:gd name="connsiteY7" fmla="*/ 21904 h 22065"/>
              <a:gd name="connsiteX8" fmla="*/ 10939 w 21677"/>
              <a:gd name="connsiteY8" fmla="*/ 21810 h 22065"/>
              <a:gd name="connsiteX9" fmla="*/ 7310 w 21677"/>
              <a:gd name="connsiteY9" fmla="*/ 21249 h 22065"/>
              <a:gd name="connsiteX10" fmla="*/ 0 w 21677"/>
              <a:gd name="connsiteY10" fmla="*/ 20172 h 22065"/>
              <a:gd name="connsiteX11" fmla="*/ 0 w 21677"/>
              <a:gd name="connsiteY11" fmla="*/ 0 h 22065"/>
              <a:gd name="connsiteX0" fmla="*/ 0 w 21677"/>
              <a:gd name="connsiteY0" fmla="*/ 0 h 22492"/>
              <a:gd name="connsiteX1" fmla="*/ 21600 w 21677"/>
              <a:gd name="connsiteY1" fmla="*/ 0 h 22492"/>
              <a:gd name="connsiteX2" fmla="*/ 21677 w 21677"/>
              <a:gd name="connsiteY2" fmla="*/ 21940 h 22492"/>
              <a:gd name="connsiteX3" fmla="*/ 20165 w 21677"/>
              <a:gd name="connsiteY3" fmla="*/ 21904 h 22492"/>
              <a:gd name="connsiteX4" fmla="*/ 18012 w 21677"/>
              <a:gd name="connsiteY4" fmla="*/ 21436 h 22492"/>
              <a:gd name="connsiteX5" fmla="*/ 14527 w 21677"/>
              <a:gd name="connsiteY5" fmla="*/ 20999 h 22492"/>
              <a:gd name="connsiteX6" fmla="*/ 12820 w 21677"/>
              <a:gd name="connsiteY6" fmla="*/ 21342 h 22492"/>
              <a:gd name="connsiteX7" fmla="*/ 11867 w 21677"/>
              <a:gd name="connsiteY7" fmla="*/ 21904 h 22492"/>
              <a:gd name="connsiteX8" fmla="*/ 10939 w 21677"/>
              <a:gd name="connsiteY8" fmla="*/ 21810 h 22492"/>
              <a:gd name="connsiteX9" fmla="*/ 7310 w 21677"/>
              <a:gd name="connsiteY9" fmla="*/ 21249 h 22492"/>
              <a:gd name="connsiteX10" fmla="*/ 4503 w 21677"/>
              <a:gd name="connsiteY10" fmla="*/ 22216 h 22492"/>
              <a:gd name="connsiteX11" fmla="*/ 0 w 21677"/>
              <a:gd name="connsiteY11" fmla="*/ 20172 h 22492"/>
              <a:gd name="connsiteX12" fmla="*/ 0 w 21677"/>
              <a:gd name="connsiteY12" fmla="*/ 0 h 22492"/>
              <a:gd name="connsiteX0" fmla="*/ 0 w 21677"/>
              <a:gd name="connsiteY0" fmla="*/ 0 h 22254"/>
              <a:gd name="connsiteX1" fmla="*/ 21600 w 21677"/>
              <a:gd name="connsiteY1" fmla="*/ 0 h 22254"/>
              <a:gd name="connsiteX2" fmla="*/ 21677 w 21677"/>
              <a:gd name="connsiteY2" fmla="*/ 21940 h 22254"/>
              <a:gd name="connsiteX3" fmla="*/ 20165 w 21677"/>
              <a:gd name="connsiteY3" fmla="*/ 21904 h 22254"/>
              <a:gd name="connsiteX4" fmla="*/ 18012 w 21677"/>
              <a:gd name="connsiteY4" fmla="*/ 21436 h 22254"/>
              <a:gd name="connsiteX5" fmla="*/ 14527 w 21677"/>
              <a:gd name="connsiteY5" fmla="*/ 20999 h 22254"/>
              <a:gd name="connsiteX6" fmla="*/ 12820 w 21677"/>
              <a:gd name="connsiteY6" fmla="*/ 21342 h 22254"/>
              <a:gd name="connsiteX7" fmla="*/ 11867 w 21677"/>
              <a:gd name="connsiteY7" fmla="*/ 21904 h 22254"/>
              <a:gd name="connsiteX8" fmla="*/ 10939 w 21677"/>
              <a:gd name="connsiteY8" fmla="*/ 21810 h 22254"/>
              <a:gd name="connsiteX9" fmla="*/ 7310 w 21677"/>
              <a:gd name="connsiteY9" fmla="*/ 21249 h 22254"/>
              <a:gd name="connsiteX10" fmla="*/ 4503 w 21677"/>
              <a:gd name="connsiteY10" fmla="*/ 22216 h 22254"/>
              <a:gd name="connsiteX11" fmla="*/ 2469 w 21677"/>
              <a:gd name="connsiteY11" fmla="*/ 21498 h 22254"/>
              <a:gd name="connsiteX12" fmla="*/ 0 w 21677"/>
              <a:gd name="connsiteY12" fmla="*/ 20172 h 22254"/>
              <a:gd name="connsiteX13" fmla="*/ 0 w 21677"/>
              <a:gd name="connsiteY13" fmla="*/ 0 h 22254"/>
              <a:gd name="connsiteX0" fmla="*/ 0 w 21677"/>
              <a:gd name="connsiteY0" fmla="*/ 0 h 22292"/>
              <a:gd name="connsiteX1" fmla="*/ 21600 w 21677"/>
              <a:gd name="connsiteY1" fmla="*/ 0 h 22292"/>
              <a:gd name="connsiteX2" fmla="*/ 21677 w 21677"/>
              <a:gd name="connsiteY2" fmla="*/ 21940 h 22292"/>
              <a:gd name="connsiteX3" fmla="*/ 20165 w 21677"/>
              <a:gd name="connsiteY3" fmla="*/ 21904 h 22292"/>
              <a:gd name="connsiteX4" fmla="*/ 18012 w 21677"/>
              <a:gd name="connsiteY4" fmla="*/ 21436 h 22292"/>
              <a:gd name="connsiteX5" fmla="*/ 14527 w 21677"/>
              <a:gd name="connsiteY5" fmla="*/ 20999 h 22292"/>
              <a:gd name="connsiteX6" fmla="*/ 12820 w 21677"/>
              <a:gd name="connsiteY6" fmla="*/ 21342 h 22292"/>
              <a:gd name="connsiteX7" fmla="*/ 11867 w 21677"/>
              <a:gd name="connsiteY7" fmla="*/ 21904 h 22292"/>
              <a:gd name="connsiteX8" fmla="*/ 10939 w 21677"/>
              <a:gd name="connsiteY8" fmla="*/ 21810 h 22292"/>
              <a:gd name="connsiteX9" fmla="*/ 7310 w 21677"/>
              <a:gd name="connsiteY9" fmla="*/ 21249 h 22292"/>
              <a:gd name="connsiteX10" fmla="*/ 4503 w 21677"/>
              <a:gd name="connsiteY10" fmla="*/ 22216 h 22292"/>
              <a:gd name="connsiteX11" fmla="*/ 2315 w 21677"/>
              <a:gd name="connsiteY11" fmla="*/ 21841 h 22292"/>
              <a:gd name="connsiteX12" fmla="*/ 0 w 21677"/>
              <a:gd name="connsiteY12" fmla="*/ 20172 h 22292"/>
              <a:gd name="connsiteX13" fmla="*/ 0 w 21677"/>
              <a:gd name="connsiteY13" fmla="*/ 0 h 22292"/>
              <a:gd name="connsiteX0" fmla="*/ 0 w 21677"/>
              <a:gd name="connsiteY0" fmla="*/ 0 h 22292"/>
              <a:gd name="connsiteX1" fmla="*/ 21600 w 21677"/>
              <a:gd name="connsiteY1" fmla="*/ 0 h 22292"/>
              <a:gd name="connsiteX2" fmla="*/ 21677 w 21677"/>
              <a:gd name="connsiteY2" fmla="*/ 21940 h 22292"/>
              <a:gd name="connsiteX3" fmla="*/ 20165 w 21677"/>
              <a:gd name="connsiteY3" fmla="*/ 21904 h 22292"/>
              <a:gd name="connsiteX4" fmla="*/ 18012 w 21677"/>
              <a:gd name="connsiteY4" fmla="*/ 21436 h 22292"/>
              <a:gd name="connsiteX5" fmla="*/ 14527 w 21677"/>
              <a:gd name="connsiteY5" fmla="*/ 20999 h 22292"/>
              <a:gd name="connsiteX6" fmla="*/ 12820 w 21677"/>
              <a:gd name="connsiteY6" fmla="*/ 21342 h 22292"/>
              <a:gd name="connsiteX7" fmla="*/ 11867 w 21677"/>
              <a:gd name="connsiteY7" fmla="*/ 21904 h 22292"/>
              <a:gd name="connsiteX8" fmla="*/ 10939 w 21677"/>
              <a:gd name="connsiteY8" fmla="*/ 21810 h 22292"/>
              <a:gd name="connsiteX9" fmla="*/ 7310 w 21677"/>
              <a:gd name="connsiteY9" fmla="*/ 21249 h 22292"/>
              <a:gd name="connsiteX10" fmla="*/ 4503 w 21677"/>
              <a:gd name="connsiteY10" fmla="*/ 22216 h 22292"/>
              <a:gd name="connsiteX11" fmla="*/ 2315 w 21677"/>
              <a:gd name="connsiteY11" fmla="*/ 21841 h 22292"/>
              <a:gd name="connsiteX12" fmla="*/ 0 w 21677"/>
              <a:gd name="connsiteY12" fmla="*/ 20172 h 22292"/>
              <a:gd name="connsiteX13" fmla="*/ 0 w 21677"/>
              <a:gd name="connsiteY13" fmla="*/ 0 h 22292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8012 w 21677"/>
              <a:gd name="connsiteY4" fmla="*/ 21436 h 22234"/>
              <a:gd name="connsiteX5" fmla="*/ 14527 w 21677"/>
              <a:gd name="connsiteY5" fmla="*/ 20999 h 22234"/>
              <a:gd name="connsiteX6" fmla="*/ 12820 w 21677"/>
              <a:gd name="connsiteY6" fmla="*/ 21342 h 22234"/>
              <a:gd name="connsiteX7" fmla="*/ 11867 w 21677"/>
              <a:gd name="connsiteY7" fmla="*/ 21904 h 22234"/>
              <a:gd name="connsiteX8" fmla="*/ 10939 w 21677"/>
              <a:gd name="connsiteY8" fmla="*/ 21810 h 22234"/>
              <a:gd name="connsiteX9" fmla="*/ 7310 w 21677"/>
              <a:gd name="connsiteY9" fmla="*/ 21249 h 22234"/>
              <a:gd name="connsiteX10" fmla="*/ 4503 w 21677"/>
              <a:gd name="connsiteY10" fmla="*/ 22216 h 22234"/>
              <a:gd name="connsiteX11" fmla="*/ 2315 w 21677"/>
              <a:gd name="connsiteY11" fmla="*/ 21841 h 22234"/>
              <a:gd name="connsiteX12" fmla="*/ 0 w 21677"/>
              <a:gd name="connsiteY12" fmla="*/ 20172 h 22234"/>
              <a:gd name="connsiteX13" fmla="*/ 0 w 21677"/>
              <a:gd name="connsiteY13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8012 w 21677"/>
              <a:gd name="connsiteY4" fmla="*/ 21436 h 22234"/>
              <a:gd name="connsiteX5" fmla="*/ 14527 w 21677"/>
              <a:gd name="connsiteY5" fmla="*/ 20999 h 22234"/>
              <a:gd name="connsiteX6" fmla="*/ 12820 w 21677"/>
              <a:gd name="connsiteY6" fmla="*/ 21342 h 22234"/>
              <a:gd name="connsiteX7" fmla="*/ 11867 w 21677"/>
              <a:gd name="connsiteY7" fmla="*/ 21904 h 22234"/>
              <a:gd name="connsiteX8" fmla="*/ 10939 w 21677"/>
              <a:gd name="connsiteY8" fmla="*/ 21810 h 22234"/>
              <a:gd name="connsiteX9" fmla="*/ 7310 w 21677"/>
              <a:gd name="connsiteY9" fmla="*/ 21249 h 22234"/>
              <a:gd name="connsiteX10" fmla="*/ 4503 w 21677"/>
              <a:gd name="connsiteY10" fmla="*/ 22216 h 22234"/>
              <a:gd name="connsiteX11" fmla="*/ 2315 w 21677"/>
              <a:gd name="connsiteY11" fmla="*/ 21841 h 22234"/>
              <a:gd name="connsiteX12" fmla="*/ 821 w 21677"/>
              <a:gd name="connsiteY12" fmla="*/ 20406 h 22234"/>
              <a:gd name="connsiteX13" fmla="*/ 0 w 21677"/>
              <a:gd name="connsiteY13" fmla="*/ 20172 h 22234"/>
              <a:gd name="connsiteX14" fmla="*/ 0 w 21677"/>
              <a:gd name="connsiteY14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8012 w 21677"/>
              <a:gd name="connsiteY4" fmla="*/ 21436 h 22234"/>
              <a:gd name="connsiteX5" fmla="*/ 14527 w 21677"/>
              <a:gd name="connsiteY5" fmla="*/ 20999 h 22234"/>
              <a:gd name="connsiteX6" fmla="*/ 12820 w 21677"/>
              <a:gd name="connsiteY6" fmla="*/ 21342 h 22234"/>
              <a:gd name="connsiteX7" fmla="*/ 11867 w 21677"/>
              <a:gd name="connsiteY7" fmla="*/ 21904 h 22234"/>
              <a:gd name="connsiteX8" fmla="*/ 10939 w 21677"/>
              <a:gd name="connsiteY8" fmla="*/ 21810 h 22234"/>
              <a:gd name="connsiteX9" fmla="*/ 7310 w 21677"/>
              <a:gd name="connsiteY9" fmla="*/ 21249 h 22234"/>
              <a:gd name="connsiteX10" fmla="*/ 4503 w 21677"/>
              <a:gd name="connsiteY10" fmla="*/ 22216 h 22234"/>
              <a:gd name="connsiteX11" fmla="*/ 2315 w 21677"/>
              <a:gd name="connsiteY11" fmla="*/ 21841 h 22234"/>
              <a:gd name="connsiteX12" fmla="*/ 1465 w 21677"/>
              <a:gd name="connsiteY12" fmla="*/ 21436 h 22234"/>
              <a:gd name="connsiteX13" fmla="*/ 821 w 21677"/>
              <a:gd name="connsiteY13" fmla="*/ 20406 h 22234"/>
              <a:gd name="connsiteX14" fmla="*/ 0 w 21677"/>
              <a:gd name="connsiteY14" fmla="*/ 20172 h 22234"/>
              <a:gd name="connsiteX15" fmla="*/ 0 w 21677"/>
              <a:gd name="connsiteY15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4527 w 21677"/>
              <a:gd name="connsiteY6" fmla="*/ 20999 h 22234"/>
              <a:gd name="connsiteX7" fmla="*/ 12820 w 21677"/>
              <a:gd name="connsiteY7" fmla="*/ 21342 h 22234"/>
              <a:gd name="connsiteX8" fmla="*/ 11867 w 21677"/>
              <a:gd name="connsiteY8" fmla="*/ 21904 h 22234"/>
              <a:gd name="connsiteX9" fmla="*/ 10939 w 21677"/>
              <a:gd name="connsiteY9" fmla="*/ 21810 h 22234"/>
              <a:gd name="connsiteX10" fmla="*/ 7310 w 21677"/>
              <a:gd name="connsiteY10" fmla="*/ 21249 h 22234"/>
              <a:gd name="connsiteX11" fmla="*/ 4503 w 21677"/>
              <a:gd name="connsiteY11" fmla="*/ 22216 h 22234"/>
              <a:gd name="connsiteX12" fmla="*/ 2315 w 21677"/>
              <a:gd name="connsiteY12" fmla="*/ 21841 h 22234"/>
              <a:gd name="connsiteX13" fmla="*/ 1465 w 21677"/>
              <a:gd name="connsiteY13" fmla="*/ 21436 h 22234"/>
              <a:gd name="connsiteX14" fmla="*/ 821 w 21677"/>
              <a:gd name="connsiteY14" fmla="*/ 20406 h 22234"/>
              <a:gd name="connsiteX15" fmla="*/ 0 w 21677"/>
              <a:gd name="connsiteY15" fmla="*/ 20172 h 22234"/>
              <a:gd name="connsiteX16" fmla="*/ 0 w 21677"/>
              <a:gd name="connsiteY16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2820 w 21677"/>
              <a:gd name="connsiteY8" fmla="*/ 21342 h 22234"/>
              <a:gd name="connsiteX9" fmla="*/ 11867 w 21677"/>
              <a:gd name="connsiteY9" fmla="*/ 21904 h 22234"/>
              <a:gd name="connsiteX10" fmla="*/ 10939 w 21677"/>
              <a:gd name="connsiteY10" fmla="*/ 21810 h 22234"/>
              <a:gd name="connsiteX11" fmla="*/ 7310 w 21677"/>
              <a:gd name="connsiteY11" fmla="*/ 21249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3000 w 21677"/>
              <a:gd name="connsiteY8" fmla="*/ 21404 h 22234"/>
              <a:gd name="connsiteX9" fmla="*/ 11867 w 21677"/>
              <a:gd name="connsiteY9" fmla="*/ 21904 h 22234"/>
              <a:gd name="connsiteX10" fmla="*/ 10939 w 21677"/>
              <a:gd name="connsiteY10" fmla="*/ 21810 h 22234"/>
              <a:gd name="connsiteX11" fmla="*/ 7310 w 21677"/>
              <a:gd name="connsiteY11" fmla="*/ 21249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3000 w 21677"/>
              <a:gd name="connsiteY8" fmla="*/ 21404 h 22234"/>
              <a:gd name="connsiteX9" fmla="*/ 11867 w 21677"/>
              <a:gd name="connsiteY9" fmla="*/ 21904 h 22234"/>
              <a:gd name="connsiteX10" fmla="*/ 10939 w 21677"/>
              <a:gd name="connsiteY10" fmla="*/ 21904 h 22234"/>
              <a:gd name="connsiteX11" fmla="*/ 7310 w 21677"/>
              <a:gd name="connsiteY11" fmla="*/ 21249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3000 w 21677"/>
              <a:gd name="connsiteY8" fmla="*/ 21404 h 22234"/>
              <a:gd name="connsiteX9" fmla="*/ 11867 w 21677"/>
              <a:gd name="connsiteY9" fmla="*/ 21904 h 22234"/>
              <a:gd name="connsiteX10" fmla="*/ 10939 w 21677"/>
              <a:gd name="connsiteY10" fmla="*/ 21904 h 22234"/>
              <a:gd name="connsiteX11" fmla="*/ 7181 w 21677"/>
              <a:gd name="connsiteY11" fmla="*/ 21187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8"/>
              <a:gd name="connsiteX1" fmla="*/ 21600 w 21677"/>
              <a:gd name="connsiteY1" fmla="*/ 0 h 22238"/>
              <a:gd name="connsiteX2" fmla="*/ 21677 w 21677"/>
              <a:gd name="connsiteY2" fmla="*/ 21940 h 22238"/>
              <a:gd name="connsiteX3" fmla="*/ 20165 w 21677"/>
              <a:gd name="connsiteY3" fmla="*/ 21904 h 22238"/>
              <a:gd name="connsiteX4" fmla="*/ 19025 w 21677"/>
              <a:gd name="connsiteY4" fmla="*/ 21561 h 22238"/>
              <a:gd name="connsiteX5" fmla="*/ 18012 w 21677"/>
              <a:gd name="connsiteY5" fmla="*/ 21436 h 22238"/>
              <a:gd name="connsiteX6" fmla="*/ 16321 w 21677"/>
              <a:gd name="connsiteY6" fmla="*/ 21342 h 22238"/>
              <a:gd name="connsiteX7" fmla="*/ 14527 w 21677"/>
              <a:gd name="connsiteY7" fmla="*/ 20999 h 22238"/>
              <a:gd name="connsiteX8" fmla="*/ 13000 w 21677"/>
              <a:gd name="connsiteY8" fmla="*/ 21404 h 22238"/>
              <a:gd name="connsiteX9" fmla="*/ 11867 w 21677"/>
              <a:gd name="connsiteY9" fmla="*/ 21904 h 22238"/>
              <a:gd name="connsiteX10" fmla="*/ 10939 w 21677"/>
              <a:gd name="connsiteY10" fmla="*/ 21904 h 22238"/>
              <a:gd name="connsiteX11" fmla="*/ 7181 w 21677"/>
              <a:gd name="connsiteY11" fmla="*/ 21437 h 22238"/>
              <a:gd name="connsiteX12" fmla="*/ 4503 w 21677"/>
              <a:gd name="connsiteY12" fmla="*/ 22216 h 22238"/>
              <a:gd name="connsiteX13" fmla="*/ 2315 w 21677"/>
              <a:gd name="connsiteY13" fmla="*/ 21841 h 22238"/>
              <a:gd name="connsiteX14" fmla="*/ 1465 w 21677"/>
              <a:gd name="connsiteY14" fmla="*/ 21436 h 22238"/>
              <a:gd name="connsiteX15" fmla="*/ 821 w 21677"/>
              <a:gd name="connsiteY15" fmla="*/ 20406 h 22238"/>
              <a:gd name="connsiteX16" fmla="*/ 0 w 21677"/>
              <a:gd name="connsiteY16" fmla="*/ 20172 h 22238"/>
              <a:gd name="connsiteX17" fmla="*/ 0 w 21677"/>
              <a:gd name="connsiteY17" fmla="*/ 0 h 22238"/>
              <a:gd name="connsiteX0" fmla="*/ 0 w 21677"/>
              <a:gd name="connsiteY0" fmla="*/ 0 h 22238"/>
              <a:gd name="connsiteX1" fmla="*/ 21600 w 21677"/>
              <a:gd name="connsiteY1" fmla="*/ 0 h 22238"/>
              <a:gd name="connsiteX2" fmla="*/ 21677 w 21677"/>
              <a:gd name="connsiteY2" fmla="*/ 21940 h 22238"/>
              <a:gd name="connsiteX3" fmla="*/ 20165 w 21677"/>
              <a:gd name="connsiteY3" fmla="*/ 21904 h 22238"/>
              <a:gd name="connsiteX4" fmla="*/ 19025 w 21677"/>
              <a:gd name="connsiteY4" fmla="*/ 21561 h 22238"/>
              <a:gd name="connsiteX5" fmla="*/ 18012 w 21677"/>
              <a:gd name="connsiteY5" fmla="*/ 21436 h 22238"/>
              <a:gd name="connsiteX6" fmla="*/ 16321 w 21677"/>
              <a:gd name="connsiteY6" fmla="*/ 21342 h 22238"/>
              <a:gd name="connsiteX7" fmla="*/ 14527 w 21677"/>
              <a:gd name="connsiteY7" fmla="*/ 20999 h 22238"/>
              <a:gd name="connsiteX8" fmla="*/ 13000 w 21677"/>
              <a:gd name="connsiteY8" fmla="*/ 21404 h 22238"/>
              <a:gd name="connsiteX9" fmla="*/ 11867 w 21677"/>
              <a:gd name="connsiteY9" fmla="*/ 21904 h 22238"/>
              <a:gd name="connsiteX10" fmla="*/ 10939 w 21677"/>
              <a:gd name="connsiteY10" fmla="*/ 21904 h 22238"/>
              <a:gd name="connsiteX11" fmla="*/ 7876 w 21677"/>
              <a:gd name="connsiteY11" fmla="*/ 21436 h 22238"/>
              <a:gd name="connsiteX12" fmla="*/ 7181 w 21677"/>
              <a:gd name="connsiteY12" fmla="*/ 21437 h 22238"/>
              <a:gd name="connsiteX13" fmla="*/ 4503 w 21677"/>
              <a:gd name="connsiteY13" fmla="*/ 22216 h 22238"/>
              <a:gd name="connsiteX14" fmla="*/ 2315 w 21677"/>
              <a:gd name="connsiteY14" fmla="*/ 21841 h 22238"/>
              <a:gd name="connsiteX15" fmla="*/ 1465 w 21677"/>
              <a:gd name="connsiteY15" fmla="*/ 21436 h 22238"/>
              <a:gd name="connsiteX16" fmla="*/ 821 w 21677"/>
              <a:gd name="connsiteY16" fmla="*/ 20406 h 22238"/>
              <a:gd name="connsiteX17" fmla="*/ 0 w 21677"/>
              <a:gd name="connsiteY17" fmla="*/ 20172 h 22238"/>
              <a:gd name="connsiteX18" fmla="*/ 0 w 21677"/>
              <a:gd name="connsiteY18" fmla="*/ 0 h 22238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7876 w 21677"/>
              <a:gd name="connsiteY11" fmla="*/ 21436 h 22391"/>
              <a:gd name="connsiteX12" fmla="*/ 7181 w 21677"/>
              <a:gd name="connsiteY12" fmla="*/ 21437 h 22391"/>
              <a:gd name="connsiteX13" fmla="*/ 4452 w 21677"/>
              <a:gd name="connsiteY13" fmla="*/ 22372 h 22391"/>
              <a:gd name="connsiteX14" fmla="*/ 2315 w 21677"/>
              <a:gd name="connsiteY14" fmla="*/ 21841 h 22391"/>
              <a:gd name="connsiteX15" fmla="*/ 1465 w 21677"/>
              <a:gd name="connsiteY15" fmla="*/ 21436 h 22391"/>
              <a:gd name="connsiteX16" fmla="*/ 821 w 21677"/>
              <a:gd name="connsiteY16" fmla="*/ 20406 h 22391"/>
              <a:gd name="connsiteX17" fmla="*/ 0 w 21677"/>
              <a:gd name="connsiteY17" fmla="*/ 20172 h 22391"/>
              <a:gd name="connsiteX18" fmla="*/ 0 w 21677"/>
              <a:gd name="connsiteY18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7876 w 21677"/>
              <a:gd name="connsiteY11" fmla="*/ 21436 h 22391"/>
              <a:gd name="connsiteX12" fmla="*/ 7181 w 21677"/>
              <a:gd name="connsiteY12" fmla="*/ 21437 h 22391"/>
              <a:gd name="connsiteX13" fmla="*/ 4452 w 21677"/>
              <a:gd name="connsiteY13" fmla="*/ 22372 h 22391"/>
              <a:gd name="connsiteX14" fmla="*/ 2238 w 21677"/>
              <a:gd name="connsiteY14" fmla="*/ 21997 h 22391"/>
              <a:gd name="connsiteX15" fmla="*/ 1465 w 21677"/>
              <a:gd name="connsiteY15" fmla="*/ 21436 h 22391"/>
              <a:gd name="connsiteX16" fmla="*/ 821 w 21677"/>
              <a:gd name="connsiteY16" fmla="*/ 20406 h 22391"/>
              <a:gd name="connsiteX17" fmla="*/ 0 w 21677"/>
              <a:gd name="connsiteY17" fmla="*/ 20172 h 22391"/>
              <a:gd name="connsiteX18" fmla="*/ 0 w 21677"/>
              <a:gd name="connsiteY18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7876 w 21677"/>
              <a:gd name="connsiteY11" fmla="*/ 21436 h 22391"/>
              <a:gd name="connsiteX12" fmla="*/ 7181 w 21677"/>
              <a:gd name="connsiteY12" fmla="*/ 21437 h 22391"/>
              <a:gd name="connsiteX13" fmla="*/ 4452 w 21677"/>
              <a:gd name="connsiteY13" fmla="*/ 22372 h 22391"/>
              <a:gd name="connsiteX14" fmla="*/ 3216 w 21677"/>
              <a:gd name="connsiteY14" fmla="*/ 22029 h 22391"/>
              <a:gd name="connsiteX15" fmla="*/ 2238 w 21677"/>
              <a:gd name="connsiteY15" fmla="*/ 21997 h 22391"/>
              <a:gd name="connsiteX16" fmla="*/ 1465 w 21677"/>
              <a:gd name="connsiteY16" fmla="*/ 21436 h 22391"/>
              <a:gd name="connsiteX17" fmla="*/ 821 w 21677"/>
              <a:gd name="connsiteY17" fmla="*/ 20406 h 22391"/>
              <a:gd name="connsiteX18" fmla="*/ 0 w 21677"/>
              <a:gd name="connsiteY18" fmla="*/ 20172 h 22391"/>
              <a:gd name="connsiteX19" fmla="*/ 0 w 21677"/>
              <a:gd name="connsiteY19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836 w 21677"/>
              <a:gd name="connsiteY10" fmla="*/ 22060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206 w 21677"/>
              <a:gd name="connsiteY8" fmla="*/ 21279 h 22391"/>
              <a:gd name="connsiteX9" fmla="*/ 11867 w 21677"/>
              <a:gd name="connsiteY9" fmla="*/ 21904 h 22391"/>
              <a:gd name="connsiteX10" fmla="*/ 10836 w 21677"/>
              <a:gd name="connsiteY10" fmla="*/ 22060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295 w 21677"/>
              <a:gd name="connsiteY6" fmla="*/ 21311 h 22391"/>
              <a:gd name="connsiteX7" fmla="*/ 14527 w 21677"/>
              <a:gd name="connsiteY7" fmla="*/ 20999 h 22391"/>
              <a:gd name="connsiteX8" fmla="*/ 13206 w 21677"/>
              <a:gd name="connsiteY8" fmla="*/ 21279 h 22391"/>
              <a:gd name="connsiteX9" fmla="*/ 11867 w 21677"/>
              <a:gd name="connsiteY9" fmla="*/ 21904 h 22391"/>
              <a:gd name="connsiteX10" fmla="*/ 10836 w 21677"/>
              <a:gd name="connsiteY10" fmla="*/ 22060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78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821 w 21703"/>
              <a:gd name="connsiteY18" fmla="*/ 20406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78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821 w 21703"/>
              <a:gd name="connsiteY18" fmla="*/ 20406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78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770 w 21703"/>
              <a:gd name="connsiteY18" fmla="*/ 20531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734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770 w 21703"/>
              <a:gd name="connsiteY18" fmla="*/ 20531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3402"/>
              <a:gd name="connsiteX1" fmla="*/ 21600 w 21703"/>
              <a:gd name="connsiteY1" fmla="*/ 0 h 23402"/>
              <a:gd name="connsiteX2" fmla="*/ 21703 w 21703"/>
              <a:gd name="connsiteY2" fmla="*/ 21734 h 23402"/>
              <a:gd name="connsiteX3" fmla="*/ 21074 w 21703"/>
              <a:gd name="connsiteY3" fmla="*/ 21946 h 23402"/>
              <a:gd name="connsiteX4" fmla="*/ 20165 w 21703"/>
              <a:gd name="connsiteY4" fmla="*/ 21904 h 23402"/>
              <a:gd name="connsiteX5" fmla="*/ 19025 w 21703"/>
              <a:gd name="connsiteY5" fmla="*/ 21561 h 23402"/>
              <a:gd name="connsiteX6" fmla="*/ 18012 w 21703"/>
              <a:gd name="connsiteY6" fmla="*/ 21436 h 23402"/>
              <a:gd name="connsiteX7" fmla="*/ 16295 w 21703"/>
              <a:gd name="connsiteY7" fmla="*/ 21311 h 23402"/>
              <a:gd name="connsiteX8" fmla="*/ 14527 w 21703"/>
              <a:gd name="connsiteY8" fmla="*/ 20999 h 23402"/>
              <a:gd name="connsiteX9" fmla="*/ 13206 w 21703"/>
              <a:gd name="connsiteY9" fmla="*/ 21279 h 23402"/>
              <a:gd name="connsiteX10" fmla="*/ 11867 w 21703"/>
              <a:gd name="connsiteY10" fmla="*/ 21904 h 23402"/>
              <a:gd name="connsiteX11" fmla="*/ 10836 w 21703"/>
              <a:gd name="connsiteY11" fmla="*/ 22060 h 23402"/>
              <a:gd name="connsiteX12" fmla="*/ 9472 w 21703"/>
              <a:gd name="connsiteY12" fmla="*/ 21779 h 23402"/>
              <a:gd name="connsiteX13" fmla="*/ 7876 w 21703"/>
              <a:gd name="connsiteY13" fmla="*/ 21436 h 23402"/>
              <a:gd name="connsiteX14" fmla="*/ 7181 w 21703"/>
              <a:gd name="connsiteY14" fmla="*/ 21437 h 23402"/>
              <a:gd name="connsiteX15" fmla="*/ 4452 w 21703"/>
              <a:gd name="connsiteY15" fmla="*/ 22372 h 23402"/>
              <a:gd name="connsiteX16" fmla="*/ 3216 w 21703"/>
              <a:gd name="connsiteY16" fmla="*/ 22029 h 23402"/>
              <a:gd name="connsiteX17" fmla="*/ 2238 w 21703"/>
              <a:gd name="connsiteY17" fmla="*/ 21997 h 23402"/>
              <a:gd name="connsiteX18" fmla="*/ 1465 w 21703"/>
              <a:gd name="connsiteY18" fmla="*/ 21436 h 23402"/>
              <a:gd name="connsiteX19" fmla="*/ 770 w 21703"/>
              <a:gd name="connsiteY19" fmla="*/ 20531 h 23402"/>
              <a:gd name="connsiteX20" fmla="*/ 0 w 21703"/>
              <a:gd name="connsiteY20" fmla="*/ 20172 h 23402"/>
              <a:gd name="connsiteX21" fmla="*/ 0 w 21703"/>
              <a:gd name="connsiteY21" fmla="*/ 0 h 23402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734 h 22391"/>
              <a:gd name="connsiteX3" fmla="*/ 21074 w 21703"/>
              <a:gd name="connsiteY3" fmla="*/ 21946 h 22391"/>
              <a:gd name="connsiteX4" fmla="*/ 20165 w 21703"/>
              <a:gd name="connsiteY4" fmla="*/ 21904 h 22391"/>
              <a:gd name="connsiteX5" fmla="*/ 19025 w 21703"/>
              <a:gd name="connsiteY5" fmla="*/ 21561 h 22391"/>
              <a:gd name="connsiteX6" fmla="*/ 18012 w 21703"/>
              <a:gd name="connsiteY6" fmla="*/ 21436 h 22391"/>
              <a:gd name="connsiteX7" fmla="*/ 16295 w 21703"/>
              <a:gd name="connsiteY7" fmla="*/ 21311 h 22391"/>
              <a:gd name="connsiteX8" fmla="*/ 14527 w 21703"/>
              <a:gd name="connsiteY8" fmla="*/ 20999 h 22391"/>
              <a:gd name="connsiteX9" fmla="*/ 13206 w 21703"/>
              <a:gd name="connsiteY9" fmla="*/ 21279 h 22391"/>
              <a:gd name="connsiteX10" fmla="*/ 11867 w 21703"/>
              <a:gd name="connsiteY10" fmla="*/ 21904 h 22391"/>
              <a:gd name="connsiteX11" fmla="*/ 10836 w 21703"/>
              <a:gd name="connsiteY11" fmla="*/ 22060 h 22391"/>
              <a:gd name="connsiteX12" fmla="*/ 9472 w 21703"/>
              <a:gd name="connsiteY12" fmla="*/ 21779 h 22391"/>
              <a:gd name="connsiteX13" fmla="*/ 7876 w 21703"/>
              <a:gd name="connsiteY13" fmla="*/ 21436 h 22391"/>
              <a:gd name="connsiteX14" fmla="*/ 7181 w 21703"/>
              <a:gd name="connsiteY14" fmla="*/ 21437 h 22391"/>
              <a:gd name="connsiteX15" fmla="*/ 4452 w 21703"/>
              <a:gd name="connsiteY15" fmla="*/ 22372 h 22391"/>
              <a:gd name="connsiteX16" fmla="*/ 3216 w 21703"/>
              <a:gd name="connsiteY16" fmla="*/ 22029 h 22391"/>
              <a:gd name="connsiteX17" fmla="*/ 2238 w 21703"/>
              <a:gd name="connsiteY17" fmla="*/ 21997 h 22391"/>
              <a:gd name="connsiteX18" fmla="*/ 1465 w 21703"/>
              <a:gd name="connsiteY18" fmla="*/ 21436 h 22391"/>
              <a:gd name="connsiteX19" fmla="*/ 770 w 21703"/>
              <a:gd name="connsiteY19" fmla="*/ 20531 h 22391"/>
              <a:gd name="connsiteX20" fmla="*/ 0 w 21703"/>
              <a:gd name="connsiteY20" fmla="*/ 20172 h 22391"/>
              <a:gd name="connsiteX21" fmla="*/ 0 w 21703"/>
              <a:gd name="connsiteY21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57 h 22391"/>
              <a:gd name="connsiteX3" fmla="*/ 21074 w 21703"/>
              <a:gd name="connsiteY3" fmla="*/ 21946 h 22391"/>
              <a:gd name="connsiteX4" fmla="*/ 20165 w 21703"/>
              <a:gd name="connsiteY4" fmla="*/ 21904 h 22391"/>
              <a:gd name="connsiteX5" fmla="*/ 19025 w 21703"/>
              <a:gd name="connsiteY5" fmla="*/ 21561 h 22391"/>
              <a:gd name="connsiteX6" fmla="*/ 18012 w 21703"/>
              <a:gd name="connsiteY6" fmla="*/ 21436 h 22391"/>
              <a:gd name="connsiteX7" fmla="*/ 16295 w 21703"/>
              <a:gd name="connsiteY7" fmla="*/ 21311 h 22391"/>
              <a:gd name="connsiteX8" fmla="*/ 14527 w 21703"/>
              <a:gd name="connsiteY8" fmla="*/ 20999 h 22391"/>
              <a:gd name="connsiteX9" fmla="*/ 13206 w 21703"/>
              <a:gd name="connsiteY9" fmla="*/ 21279 h 22391"/>
              <a:gd name="connsiteX10" fmla="*/ 11867 w 21703"/>
              <a:gd name="connsiteY10" fmla="*/ 21904 h 22391"/>
              <a:gd name="connsiteX11" fmla="*/ 10836 w 21703"/>
              <a:gd name="connsiteY11" fmla="*/ 22060 h 22391"/>
              <a:gd name="connsiteX12" fmla="*/ 9472 w 21703"/>
              <a:gd name="connsiteY12" fmla="*/ 21779 h 22391"/>
              <a:gd name="connsiteX13" fmla="*/ 7876 w 21703"/>
              <a:gd name="connsiteY13" fmla="*/ 21436 h 22391"/>
              <a:gd name="connsiteX14" fmla="*/ 7181 w 21703"/>
              <a:gd name="connsiteY14" fmla="*/ 21437 h 22391"/>
              <a:gd name="connsiteX15" fmla="*/ 4452 w 21703"/>
              <a:gd name="connsiteY15" fmla="*/ 22372 h 22391"/>
              <a:gd name="connsiteX16" fmla="*/ 3216 w 21703"/>
              <a:gd name="connsiteY16" fmla="*/ 22029 h 22391"/>
              <a:gd name="connsiteX17" fmla="*/ 2238 w 21703"/>
              <a:gd name="connsiteY17" fmla="*/ 21997 h 22391"/>
              <a:gd name="connsiteX18" fmla="*/ 1465 w 21703"/>
              <a:gd name="connsiteY18" fmla="*/ 21436 h 22391"/>
              <a:gd name="connsiteX19" fmla="*/ 770 w 21703"/>
              <a:gd name="connsiteY19" fmla="*/ 20531 h 22391"/>
              <a:gd name="connsiteX20" fmla="*/ 0 w 21703"/>
              <a:gd name="connsiteY20" fmla="*/ 20172 h 22391"/>
              <a:gd name="connsiteX21" fmla="*/ 0 w 21703"/>
              <a:gd name="connsiteY21" fmla="*/ 0 h 22391"/>
              <a:gd name="connsiteX0" fmla="*/ 0 w 21703"/>
              <a:gd name="connsiteY0" fmla="*/ 62 h 22453"/>
              <a:gd name="connsiteX1" fmla="*/ 21677 w 21703"/>
              <a:gd name="connsiteY1" fmla="*/ 0 h 22453"/>
              <a:gd name="connsiteX2" fmla="*/ 21703 w 21703"/>
              <a:gd name="connsiteY2" fmla="*/ 21919 h 22453"/>
              <a:gd name="connsiteX3" fmla="*/ 21074 w 21703"/>
              <a:gd name="connsiteY3" fmla="*/ 22008 h 22453"/>
              <a:gd name="connsiteX4" fmla="*/ 20165 w 21703"/>
              <a:gd name="connsiteY4" fmla="*/ 21966 h 22453"/>
              <a:gd name="connsiteX5" fmla="*/ 19025 w 21703"/>
              <a:gd name="connsiteY5" fmla="*/ 21623 h 22453"/>
              <a:gd name="connsiteX6" fmla="*/ 18012 w 21703"/>
              <a:gd name="connsiteY6" fmla="*/ 21498 h 22453"/>
              <a:gd name="connsiteX7" fmla="*/ 16295 w 21703"/>
              <a:gd name="connsiteY7" fmla="*/ 21373 h 22453"/>
              <a:gd name="connsiteX8" fmla="*/ 14527 w 21703"/>
              <a:gd name="connsiteY8" fmla="*/ 21061 h 22453"/>
              <a:gd name="connsiteX9" fmla="*/ 13206 w 21703"/>
              <a:gd name="connsiteY9" fmla="*/ 21341 h 22453"/>
              <a:gd name="connsiteX10" fmla="*/ 11867 w 21703"/>
              <a:gd name="connsiteY10" fmla="*/ 21966 h 22453"/>
              <a:gd name="connsiteX11" fmla="*/ 10836 w 21703"/>
              <a:gd name="connsiteY11" fmla="*/ 22122 h 22453"/>
              <a:gd name="connsiteX12" fmla="*/ 9472 w 21703"/>
              <a:gd name="connsiteY12" fmla="*/ 21841 h 22453"/>
              <a:gd name="connsiteX13" fmla="*/ 7876 w 21703"/>
              <a:gd name="connsiteY13" fmla="*/ 21498 h 22453"/>
              <a:gd name="connsiteX14" fmla="*/ 7181 w 21703"/>
              <a:gd name="connsiteY14" fmla="*/ 21499 h 22453"/>
              <a:gd name="connsiteX15" fmla="*/ 4452 w 21703"/>
              <a:gd name="connsiteY15" fmla="*/ 22434 h 22453"/>
              <a:gd name="connsiteX16" fmla="*/ 3216 w 21703"/>
              <a:gd name="connsiteY16" fmla="*/ 22091 h 22453"/>
              <a:gd name="connsiteX17" fmla="*/ 2238 w 21703"/>
              <a:gd name="connsiteY17" fmla="*/ 22059 h 22453"/>
              <a:gd name="connsiteX18" fmla="*/ 1465 w 21703"/>
              <a:gd name="connsiteY18" fmla="*/ 21498 h 22453"/>
              <a:gd name="connsiteX19" fmla="*/ 770 w 21703"/>
              <a:gd name="connsiteY19" fmla="*/ 20593 h 22453"/>
              <a:gd name="connsiteX20" fmla="*/ 0 w 21703"/>
              <a:gd name="connsiteY20" fmla="*/ 20234 h 22453"/>
              <a:gd name="connsiteX21" fmla="*/ 0 w 21703"/>
              <a:gd name="connsiteY21" fmla="*/ 62 h 22453"/>
              <a:gd name="connsiteX0" fmla="*/ 0 w 21703"/>
              <a:gd name="connsiteY0" fmla="*/ 62 h 22453"/>
              <a:gd name="connsiteX1" fmla="*/ 21677 w 21703"/>
              <a:gd name="connsiteY1" fmla="*/ 0 h 22453"/>
              <a:gd name="connsiteX2" fmla="*/ 21703 w 21703"/>
              <a:gd name="connsiteY2" fmla="*/ 21888 h 22453"/>
              <a:gd name="connsiteX3" fmla="*/ 21074 w 21703"/>
              <a:gd name="connsiteY3" fmla="*/ 22008 h 22453"/>
              <a:gd name="connsiteX4" fmla="*/ 20165 w 21703"/>
              <a:gd name="connsiteY4" fmla="*/ 21966 h 22453"/>
              <a:gd name="connsiteX5" fmla="*/ 19025 w 21703"/>
              <a:gd name="connsiteY5" fmla="*/ 21623 h 22453"/>
              <a:gd name="connsiteX6" fmla="*/ 18012 w 21703"/>
              <a:gd name="connsiteY6" fmla="*/ 21498 h 22453"/>
              <a:gd name="connsiteX7" fmla="*/ 16295 w 21703"/>
              <a:gd name="connsiteY7" fmla="*/ 21373 h 22453"/>
              <a:gd name="connsiteX8" fmla="*/ 14527 w 21703"/>
              <a:gd name="connsiteY8" fmla="*/ 21061 h 22453"/>
              <a:gd name="connsiteX9" fmla="*/ 13206 w 21703"/>
              <a:gd name="connsiteY9" fmla="*/ 21341 h 22453"/>
              <a:gd name="connsiteX10" fmla="*/ 11867 w 21703"/>
              <a:gd name="connsiteY10" fmla="*/ 21966 h 22453"/>
              <a:gd name="connsiteX11" fmla="*/ 10836 w 21703"/>
              <a:gd name="connsiteY11" fmla="*/ 22122 h 22453"/>
              <a:gd name="connsiteX12" fmla="*/ 9472 w 21703"/>
              <a:gd name="connsiteY12" fmla="*/ 21841 h 22453"/>
              <a:gd name="connsiteX13" fmla="*/ 7876 w 21703"/>
              <a:gd name="connsiteY13" fmla="*/ 21498 h 22453"/>
              <a:gd name="connsiteX14" fmla="*/ 7181 w 21703"/>
              <a:gd name="connsiteY14" fmla="*/ 21499 h 22453"/>
              <a:gd name="connsiteX15" fmla="*/ 4452 w 21703"/>
              <a:gd name="connsiteY15" fmla="*/ 22434 h 22453"/>
              <a:gd name="connsiteX16" fmla="*/ 3216 w 21703"/>
              <a:gd name="connsiteY16" fmla="*/ 22091 h 22453"/>
              <a:gd name="connsiteX17" fmla="*/ 2238 w 21703"/>
              <a:gd name="connsiteY17" fmla="*/ 22059 h 22453"/>
              <a:gd name="connsiteX18" fmla="*/ 1465 w 21703"/>
              <a:gd name="connsiteY18" fmla="*/ 21498 h 22453"/>
              <a:gd name="connsiteX19" fmla="*/ 770 w 21703"/>
              <a:gd name="connsiteY19" fmla="*/ 20593 h 22453"/>
              <a:gd name="connsiteX20" fmla="*/ 0 w 21703"/>
              <a:gd name="connsiteY20" fmla="*/ 20234 h 22453"/>
              <a:gd name="connsiteX21" fmla="*/ 0 w 21703"/>
              <a:gd name="connsiteY21" fmla="*/ 62 h 22453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122 h 22452"/>
              <a:gd name="connsiteX12" fmla="*/ 9472 w 21703"/>
              <a:gd name="connsiteY12" fmla="*/ 21841 h 22452"/>
              <a:gd name="connsiteX13" fmla="*/ 7876 w 21703"/>
              <a:gd name="connsiteY13" fmla="*/ 21498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122 h 22452"/>
              <a:gd name="connsiteX12" fmla="*/ 9472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12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755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755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31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755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638 w 21703"/>
              <a:gd name="connsiteY19" fmla="*/ 20433 h 22452"/>
              <a:gd name="connsiteX20" fmla="*/ 0 w 21703"/>
              <a:gd name="connsiteY20" fmla="*/ 20314 h 22452"/>
              <a:gd name="connsiteX21" fmla="*/ 0 w 21703"/>
              <a:gd name="connsiteY21" fmla="*/ 62 h 22452"/>
              <a:gd name="connsiteX0" fmla="*/ 0 w 21703"/>
              <a:gd name="connsiteY0" fmla="*/ 62 h 22348"/>
              <a:gd name="connsiteX1" fmla="*/ 21677 w 21703"/>
              <a:gd name="connsiteY1" fmla="*/ 0 h 22348"/>
              <a:gd name="connsiteX2" fmla="*/ 21703 w 21703"/>
              <a:gd name="connsiteY2" fmla="*/ 21755 h 22348"/>
              <a:gd name="connsiteX3" fmla="*/ 21074 w 21703"/>
              <a:gd name="connsiteY3" fmla="*/ 22008 h 22348"/>
              <a:gd name="connsiteX4" fmla="*/ 20165 w 21703"/>
              <a:gd name="connsiteY4" fmla="*/ 21966 h 22348"/>
              <a:gd name="connsiteX5" fmla="*/ 19025 w 21703"/>
              <a:gd name="connsiteY5" fmla="*/ 21676 h 22348"/>
              <a:gd name="connsiteX6" fmla="*/ 18012 w 21703"/>
              <a:gd name="connsiteY6" fmla="*/ 21498 h 22348"/>
              <a:gd name="connsiteX7" fmla="*/ 16295 w 21703"/>
              <a:gd name="connsiteY7" fmla="*/ 21373 h 22348"/>
              <a:gd name="connsiteX8" fmla="*/ 14527 w 21703"/>
              <a:gd name="connsiteY8" fmla="*/ 21061 h 22348"/>
              <a:gd name="connsiteX9" fmla="*/ 13206 w 21703"/>
              <a:gd name="connsiteY9" fmla="*/ 21341 h 22348"/>
              <a:gd name="connsiteX10" fmla="*/ 11867 w 21703"/>
              <a:gd name="connsiteY10" fmla="*/ 21913 h 22348"/>
              <a:gd name="connsiteX11" fmla="*/ 10836 w 21703"/>
              <a:gd name="connsiteY11" fmla="*/ 22042 h 22348"/>
              <a:gd name="connsiteX12" fmla="*/ 9494 w 21703"/>
              <a:gd name="connsiteY12" fmla="*/ 21841 h 22348"/>
              <a:gd name="connsiteX13" fmla="*/ 8314 w 21703"/>
              <a:gd name="connsiteY13" fmla="*/ 21525 h 22348"/>
              <a:gd name="connsiteX14" fmla="*/ 7181 w 21703"/>
              <a:gd name="connsiteY14" fmla="*/ 21446 h 22348"/>
              <a:gd name="connsiteX15" fmla="*/ 4627 w 21703"/>
              <a:gd name="connsiteY15" fmla="*/ 22328 h 22348"/>
              <a:gd name="connsiteX16" fmla="*/ 3216 w 21703"/>
              <a:gd name="connsiteY16" fmla="*/ 22091 h 22348"/>
              <a:gd name="connsiteX17" fmla="*/ 2238 w 21703"/>
              <a:gd name="connsiteY17" fmla="*/ 22059 h 22348"/>
              <a:gd name="connsiteX18" fmla="*/ 1465 w 21703"/>
              <a:gd name="connsiteY18" fmla="*/ 21498 h 22348"/>
              <a:gd name="connsiteX19" fmla="*/ 638 w 21703"/>
              <a:gd name="connsiteY19" fmla="*/ 20433 h 22348"/>
              <a:gd name="connsiteX20" fmla="*/ 0 w 21703"/>
              <a:gd name="connsiteY20" fmla="*/ 20314 h 22348"/>
              <a:gd name="connsiteX21" fmla="*/ 0 w 21703"/>
              <a:gd name="connsiteY21" fmla="*/ 62 h 22348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206 w 21703"/>
              <a:gd name="connsiteY9" fmla="*/ 21341 h 22427"/>
              <a:gd name="connsiteX10" fmla="*/ 11867 w 21703"/>
              <a:gd name="connsiteY10" fmla="*/ 21913 h 22427"/>
              <a:gd name="connsiteX11" fmla="*/ 10836 w 21703"/>
              <a:gd name="connsiteY11" fmla="*/ 22042 h 22427"/>
              <a:gd name="connsiteX12" fmla="*/ 9494 w 21703"/>
              <a:gd name="connsiteY12" fmla="*/ 21841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206 w 21703"/>
              <a:gd name="connsiteY9" fmla="*/ 21341 h 22427"/>
              <a:gd name="connsiteX10" fmla="*/ 11867 w 21703"/>
              <a:gd name="connsiteY10" fmla="*/ 21913 h 22427"/>
              <a:gd name="connsiteX11" fmla="*/ 10836 w 21703"/>
              <a:gd name="connsiteY11" fmla="*/ 22042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206 w 21703"/>
              <a:gd name="connsiteY9" fmla="*/ 21341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525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525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893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525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20 w 21736"/>
              <a:gd name="connsiteY7" fmla="*/ 21320 h 22427"/>
              <a:gd name="connsiteX8" fmla="*/ 14527 w 21736"/>
              <a:gd name="connsiteY8" fmla="*/ 21061 h 22427"/>
              <a:gd name="connsiteX9" fmla="*/ 13403 w 21736"/>
              <a:gd name="connsiteY9" fmla="*/ 21208 h 22427"/>
              <a:gd name="connsiteX10" fmla="*/ 11867 w 21736"/>
              <a:gd name="connsiteY10" fmla="*/ 21913 h 22427"/>
              <a:gd name="connsiteX11" fmla="*/ 10770 w 21736"/>
              <a:gd name="connsiteY11" fmla="*/ 22015 h 22427"/>
              <a:gd name="connsiteX12" fmla="*/ 9516 w 21736"/>
              <a:gd name="connsiteY12" fmla="*/ 21788 h 22427"/>
              <a:gd name="connsiteX13" fmla="*/ 8314 w 21736"/>
              <a:gd name="connsiteY13" fmla="*/ 21525 h 22427"/>
              <a:gd name="connsiteX14" fmla="*/ 7181 w 21736"/>
              <a:gd name="connsiteY14" fmla="*/ 21446 h 22427"/>
              <a:gd name="connsiteX15" fmla="*/ 4430 w 21736"/>
              <a:gd name="connsiteY15" fmla="*/ 22408 h 22427"/>
              <a:gd name="connsiteX16" fmla="*/ 3216 w 21736"/>
              <a:gd name="connsiteY16" fmla="*/ 22091 h 22427"/>
              <a:gd name="connsiteX17" fmla="*/ 2238 w 21736"/>
              <a:gd name="connsiteY17" fmla="*/ 22059 h 22427"/>
              <a:gd name="connsiteX18" fmla="*/ 1465 w 21736"/>
              <a:gd name="connsiteY18" fmla="*/ 21498 h 22427"/>
              <a:gd name="connsiteX19" fmla="*/ 638 w 21736"/>
              <a:gd name="connsiteY19" fmla="*/ 20433 h 22427"/>
              <a:gd name="connsiteX20" fmla="*/ 0 w 21736"/>
              <a:gd name="connsiteY20" fmla="*/ 20314 h 22427"/>
              <a:gd name="connsiteX21" fmla="*/ 0 w 21736"/>
              <a:gd name="connsiteY21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20 w 21736"/>
              <a:gd name="connsiteY7" fmla="*/ 21320 h 22427"/>
              <a:gd name="connsiteX8" fmla="*/ 14527 w 21736"/>
              <a:gd name="connsiteY8" fmla="*/ 21061 h 22427"/>
              <a:gd name="connsiteX9" fmla="*/ 13403 w 21736"/>
              <a:gd name="connsiteY9" fmla="*/ 21208 h 22427"/>
              <a:gd name="connsiteX10" fmla="*/ 11867 w 21736"/>
              <a:gd name="connsiteY10" fmla="*/ 21913 h 22427"/>
              <a:gd name="connsiteX11" fmla="*/ 10770 w 21736"/>
              <a:gd name="connsiteY11" fmla="*/ 22015 h 22427"/>
              <a:gd name="connsiteX12" fmla="*/ 9516 w 21736"/>
              <a:gd name="connsiteY12" fmla="*/ 21788 h 22427"/>
              <a:gd name="connsiteX13" fmla="*/ 8314 w 21736"/>
              <a:gd name="connsiteY13" fmla="*/ 21525 h 22427"/>
              <a:gd name="connsiteX14" fmla="*/ 7181 w 21736"/>
              <a:gd name="connsiteY14" fmla="*/ 21446 h 22427"/>
              <a:gd name="connsiteX15" fmla="*/ 4430 w 21736"/>
              <a:gd name="connsiteY15" fmla="*/ 22408 h 22427"/>
              <a:gd name="connsiteX16" fmla="*/ 3216 w 21736"/>
              <a:gd name="connsiteY16" fmla="*/ 22091 h 22427"/>
              <a:gd name="connsiteX17" fmla="*/ 2238 w 21736"/>
              <a:gd name="connsiteY17" fmla="*/ 22059 h 22427"/>
              <a:gd name="connsiteX18" fmla="*/ 1465 w 21736"/>
              <a:gd name="connsiteY18" fmla="*/ 21498 h 22427"/>
              <a:gd name="connsiteX19" fmla="*/ 638 w 21736"/>
              <a:gd name="connsiteY19" fmla="*/ 20433 h 22427"/>
              <a:gd name="connsiteX20" fmla="*/ 0 w 21736"/>
              <a:gd name="connsiteY20" fmla="*/ 20314 h 22427"/>
              <a:gd name="connsiteX21" fmla="*/ 0 w 21736"/>
              <a:gd name="connsiteY21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20 w 21736"/>
              <a:gd name="connsiteY7" fmla="*/ 21320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97 w 21736"/>
              <a:gd name="connsiteY7" fmla="*/ 21267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271 w 21736"/>
              <a:gd name="connsiteY12" fmla="*/ 22010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88 h 22427"/>
              <a:gd name="connsiteX24" fmla="*/ 0 w 21736"/>
              <a:gd name="connsiteY24" fmla="*/ 62 h 22427"/>
              <a:gd name="connsiteX0" fmla="*/ 0 w 21751"/>
              <a:gd name="connsiteY0" fmla="*/ 62 h 22427"/>
              <a:gd name="connsiteX1" fmla="*/ 21747 w 21751"/>
              <a:gd name="connsiteY1" fmla="*/ 0 h 22427"/>
              <a:gd name="connsiteX2" fmla="*/ 21736 w 21751"/>
              <a:gd name="connsiteY2" fmla="*/ 21826 h 22427"/>
              <a:gd name="connsiteX3" fmla="*/ 21074 w 21751"/>
              <a:gd name="connsiteY3" fmla="*/ 22008 h 22427"/>
              <a:gd name="connsiteX4" fmla="*/ 20165 w 21751"/>
              <a:gd name="connsiteY4" fmla="*/ 21966 h 22427"/>
              <a:gd name="connsiteX5" fmla="*/ 19025 w 21751"/>
              <a:gd name="connsiteY5" fmla="*/ 21676 h 22427"/>
              <a:gd name="connsiteX6" fmla="*/ 17880 w 21751"/>
              <a:gd name="connsiteY6" fmla="*/ 21472 h 22427"/>
              <a:gd name="connsiteX7" fmla="*/ 16197 w 21751"/>
              <a:gd name="connsiteY7" fmla="*/ 21294 h 22427"/>
              <a:gd name="connsiteX8" fmla="*/ 15455 w 21751"/>
              <a:gd name="connsiteY8" fmla="*/ 21132 h 22427"/>
              <a:gd name="connsiteX9" fmla="*/ 14527 w 21751"/>
              <a:gd name="connsiteY9" fmla="*/ 21061 h 22427"/>
              <a:gd name="connsiteX10" fmla="*/ 13403 w 21751"/>
              <a:gd name="connsiteY10" fmla="*/ 21208 h 22427"/>
              <a:gd name="connsiteX11" fmla="*/ 12065 w 21751"/>
              <a:gd name="connsiteY11" fmla="*/ 21833 h 22427"/>
              <a:gd name="connsiteX12" fmla="*/ 11271 w 21751"/>
              <a:gd name="connsiteY12" fmla="*/ 22010 h 22427"/>
              <a:gd name="connsiteX13" fmla="*/ 10715 w 21751"/>
              <a:gd name="connsiteY13" fmla="*/ 21962 h 22427"/>
              <a:gd name="connsiteX14" fmla="*/ 9516 w 21751"/>
              <a:gd name="connsiteY14" fmla="*/ 21788 h 22427"/>
              <a:gd name="connsiteX15" fmla="*/ 8314 w 21751"/>
              <a:gd name="connsiteY15" fmla="*/ 21525 h 22427"/>
              <a:gd name="connsiteX16" fmla="*/ 7181 w 21751"/>
              <a:gd name="connsiteY16" fmla="*/ 21446 h 22427"/>
              <a:gd name="connsiteX17" fmla="*/ 4430 w 21751"/>
              <a:gd name="connsiteY17" fmla="*/ 22408 h 22427"/>
              <a:gd name="connsiteX18" fmla="*/ 3458 w 21751"/>
              <a:gd name="connsiteY18" fmla="*/ 22131 h 22427"/>
              <a:gd name="connsiteX19" fmla="*/ 2194 w 21751"/>
              <a:gd name="connsiteY19" fmla="*/ 21979 h 22427"/>
              <a:gd name="connsiteX20" fmla="*/ 1465 w 21751"/>
              <a:gd name="connsiteY20" fmla="*/ 21498 h 22427"/>
              <a:gd name="connsiteX21" fmla="*/ 880 w 21751"/>
              <a:gd name="connsiteY21" fmla="*/ 20646 h 22427"/>
              <a:gd name="connsiteX22" fmla="*/ 346 w 21751"/>
              <a:gd name="connsiteY22" fmla="*/ 20334 h 22427"/>
              <a:gd name="connsiteX23" fmla="*/ 0 w 21751"/>
              <a:gd name="connsiteY23" fmla="*/ 20288 h 22427"/>
              <a:gd name="connsiteX24" fmla="*/ 0 w 21751"/>
              <a:gd name="connsiteY24" fmla="*/ 62 h 22427"/>
              <a:gd name="connsiteX0" fmla="*/ 0 w 21751"/>
              <a:gd name="connsiteY0" fmla="*/ 62 h 22427"/>
              <a:gd name="connsiteX1" fmla="*/ 21747 w 21751"/>
              <a:gd name="connsiteY1" fmla="*/ 0 h 22427"/>
              <a:gd name="connsiteX2" fmla="*/ 21736 w 21751"/>
              <a:gd name="connsiteY2" fmla="*/ 21769 h 22427"/>
              <a:gd name="connsiteX3" fmla="*/ 21074 w 21751"/>
              <a:gd name="connsiteY3" fmla="*/ 22008 h 22427"/>
              <a:gd name="connsiteX4" fmla="*/ 20165 w 21751"/>
              <a:gd name="connsiteY4" fmla="*/ 21966 h 22427"/>
              <a:gd name="connsiteX5" fmla="*/ 19025 w 21751"/>
              <a:gd name="connsiteY5" fmla="*/ 21676 h 22427"/>
              <a:gd name="connsiteX6" fmla="*/ 17880 w 21751"/>
              <a:gd name="connsiteY6" fmla="*/ 21472 h 22427"/>
              <a:gd name="connsiteX7" fmla="*/ 16197 w 21751"/>
              <a:gd name="connsiteY7" fmla="*/ 21294 h 22427"/>
              <a:gd name="connsiteX8" fmla="*/ 15455 w 21751"/>
              <a:gd name="connsiteY8" fmla="*/ 21132 h 22427"/>
              <a:gd name="connsiteX9" fmla="*/ 14527 w 21751"/>
              <a:gd name="connsiteY9" fmla="*/ 21061 h 22427"/>
              <a:gd name="connsiteX10" fmla="*/ 13403 w 21751"/>
              <a:gd name="connsiteY10" fmla="*/ 21208 h 22427"/>
              <a:gd name="connsiteX11" fmla="*/ 12065 w 21751"/>
              <a:gd name="connsiteY11" fmla="*/ 21833 h 22427"/>
              <a:gd name="connsiteX12" fmla="*/ 11271 w 21751"/>
              <a:gd name="connsiteY12" fmla="*/ 22010 h 22427"/>
              <a:gd name="connsiteX13" fmla="*/ 10715 w 21751"/>
              <a:gd name="connsiteY13" fmla="*/ 21962 h 22427"/>
              <a:gd name="connsiteX14" fmla="*/ 9516 w 21751"/>
              <a:gd name="connsiteY14" fmla="*/ 21788 h 22427"/>
              <a:gd name="connsiteX15" fmla="*/ 8314 w 21751"/>
              <a:gd name="connsiteY15" fmla="*/ 21525 h 22427"/>
              <a:gd name="connsiteX16" fmla="*/ 7181 w 21751"/>
              <a:gd name="connsiteY16" fmla="*/ 21446 h 22427"/>
              <a:gd name="connsiteX17" fmla="*/ 4430 w 21751"/>
              <a:gd name="connsiteY17" fmla="*/ 22408 h 22427"/>
              <a:gd name="connsiteX18" fmla="*/ 3458 w 21751"/>
              <a:gd name="connsiteY18" fmla="*/ 22131 h 22427"/>
              <a:gd name="connsiteX19" fmla="*/ 2194 w 21751"/>
              <a:gd name="connsiteY19" fmla="*/ 21979 h 22427"/>
              <a:gd name="connsiteX20" fmla="*/ 1465 w 21751"/>
              <a:gd name="connsiteY20" fmla="*/ 21498 h 22427"/>
              <a:gd name="connsiteX21" fmla="*/ 880 w 21751"/>
              <a:gd name="connsiteY21" fmla="*/ 20646 h 22427"/>
              <a:gd name="connsiteX22" fmla="*/ 346 w 21751"/>
              <a:gd name="connsiteY22" fmla="*/ 20334 h 22427"/>
              <a:gd name="connsiteX23" fmla="*/ 0 w 21751"/>
              <a:gd name="connsiteY23" fmla="*/ 20288 h 22427"/>
              <a:gd name="connsiteX24" fmla="*/ 0 w 21751"/>
              <a:gd name="connsiteY24" fmla="*/ 62 h 22427"/>
              <a:gd name="connsiteX0" fmla="*/ 0 w 21751"/>
              <a:gd name="connsiteY0" fmla="*/ 62 h 22427"/>
              <a:gd name="connsiteX1" fmla="*/ 21747 w 21751"/>
              <a:gd name="connsiteY1" fmla="*/ 0 h 22427"/>
              <a:gd name="connsiteX2" fmla="*/ 21736 w 21751"/>
              <a:gd name="connsiteY2" fmla="*/ 21834 h 22427"/>
              <a:gd name="connsiteX3" fmla="*/ 21074 w 21751"/>
              <a:gd name="connsiteY3" fmla="*/ 22008 h 22427"/>
              <a:gd name="connsiteX4" fmla="*/ 20165 w 21751"/>
              <a:gd name="connsiteY4" fmla="*/ 21966 h 22427"/>
              <a:gd name="connsiteX5" fmla="*/ 19025 w 21751"/>
              <a:gd name="connsiteY5" fmla="*/ 21676 h 22427"/>
              <a:gd name="connsiteX6" fmla="*/ 17880 w 21751"/>
              <a:gd name="connsiteY6" fmla="*/ 21472 h 22427"/>
              <a:gd name="connsiteX7" fmla="*/ 16197 w 21751"/>
              <a:gd name="connsiteY7" fmla="*/ 21294 h 22427"/>
              <a:gd name="connsiteX8" fmla="*/ 15455 w 21751"/>
              <a:gd name="connsiteY8" fmla="*/ 21132 h 22427"/>
              <a:gd name="connsiteX9" fmla="*/ 14527 w 21751"/>
              <a:gd name="connsiteY9" fmla="*/ 21061 h 22427"/>
              <a:gd name="connsiteX10" fmla="*/ 13403 w 21751"/>
              <a:gd name="connsiteY10" fmla="*/ 21208 h 22427"/>
              <a:gd name="connsiteX11" fmla="*/ 12065 w 21751"/>
              <a:gd name="connsiteY11" fmla="*/ 21833 h 22427"/>
              <a:gd name="connsiteX12" fmla="*/ 11271 w 21751"/>
              <a:gd name="connsiteY12" fmla="*/ 22010 h 22427"/>
              <a:gd name="connsiteX13" fmla="*/ 10715 w 21751"/>
              <a:gd name="connsiteY13" fmla="*/ 21962 h 22427"/>
              <a:gd name="connsiteX14" fmla="*/ 9516 w 21751"/>
              <a:gd name="connsiteY14" fmla="*/ 21788 h 22427"/>
              <a:gd name="connsiteX15" fmla="*/ 8314 w 21751"/>
              <a:gd name="connsiteY15" fmla="*/ 21525 h 22427"/>
              <a:gd name="connsiteX16" fmla="*/ 7181 w 21751"/>
              <a:gd name="connsiteY16" fmla="*/ 21446 h 22427"/>
              <a:gd name="connsiteX17" fmla="*/ 4430 w 21751"/>
              <a:gd name="connsiteY17" fmla="*/ 22408 h 22427"/>
              <a:gd name="connsiteX18" fmla="*/ 3458 w 21751"/>
              <a:gd name="connsiteY18" fmla="*/ 22131 h 22427"/>
              <a:gd name="connsiteX19" fmla="*/ 2194 w 21751"/>
              <a:gd name="connsiteY19" fmla="*/ 21979 h 22427"/>
              <a:gd name="connsiteX20" fmla="*/ 1465 w 21751"/>
              <a:gd name="connsiteY20" fmla="*/ 21498 h 22427"/>
              <a:gd name="connsiteX21" fmla="*/ 880 w 21751"/>
              <a:gd name="connsiteY21" fmla="*/ 20646 h 22427"/>
              <a:gd name="connsiteX22" fmla="*/ 346 w 21751"/>
              <a:gd name="connsiteY22" fmla="*/ 20334 h 22427"/>
              <a:gd name="connsiteX23" fmla="*/ 0 w 21751"/>
              <a:gd name="connsiteY23" fmla="*/ 20288 h 22427"/>
              <a:gd name="connsiteX24" fmla="*/ 0 w 21751"/>
              <a:gd name="connsiteY24" fmla="*/ 62 h 2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751" h="22427">
                <a:moveTo>
                  <a:pt x="0" y="62"/>
                </a:moveTo>
                <a:lnTo>
                  <a:pt x="21747" y="0"/>
                </a:lnTo>
                <a:cubicBezTo>
                  <a:pt x="21767" y="7275"/>
                  <a:pt x="21716" y="14559"/>
                  <a:pt x="21736" y="21834"/>
                </a:cubicBezTo>
                <a:lnTo>
                  <a:pt x="21074" y="22008"/>
                </a:lnTo>
                <a:cubicBezTo>
                  <a:pt x="20818" y="22036"/>
                  <a:pt x="20495" y="22013"/>
                  <a:pt x="20165" y="21966"/>
                </a:cubicBezTo>
                <a:cubicBezTo>
                  <a:pt x="19785" y="21893"/>
                  <a:pt x="19405" y="21749"/>
                  <a:pt x="19025" y="21676"/>
                </a:cubicBezTo>
                <a:lnTo>
                  <a:pt x="17880" y="21472"/>
                </a:lnTo>
                <a:cubicBezTo>
                  <a:pt x="17198" y="21448"/>
                  <a:pt x="17109" y="21477"/>
                  <a:pt x="16197" y="21294"/>
                </a:cubicBezTo>
                <a:cubicBezTo>
                  <a:pt x="15771" y="21238"/>
                  <a:pt x="15720" y="21175"/>
                  <a:pt x="15455" y="21132"/>
                </a:cubicBezTo>
                <a:cubicBezTo>
                  <a:pt x="15190" y="21089"/>
                  <a:pt x="14869" y="21057"/>
                  <a:pt x="14527" y="21061"/>
                </a:cubicBezTo>
                <a:cubicBezTo>
                  <a:pt x="13662" y="21087"/>
                  <a:pt x="14001" y="21073"/>
                  <a:pt x="13403" y="21208"/>
                </a:cubicBezTo>
                <a:cubicBezTo>
                  <a:pt x="13068" y="21281"/>
                  <a:pt x="12400" y="21760"/>
                  <a:pt x="12065" y="21833"/>
                </a:cubicBezTo>
                <a:cubicBezTo>
                  <a:pt x="11721" y="21965"/>
                  <a:pt x="11454" y="21993"/>
                  <a:pt x="11271" y="22010"/>
                </a:cubicBezTo>
                <a:cubicBezTo>
                  <a:pt x="11088" y="22027"/>
                  <a:pt x="11018" y="21997"/>
                  <a:pt x="10715" y="21962"/>
                </a:cubicBezTo>
                <a:cubicBezTo>
                  <a:pt x="10316" y="21936"/>
                  <a:pt x="10027" y="21866"/>
                  <a:pt x="9516" y="21788"/>
                </a:cubicBezTo>
                <a:cubicBezTo>
                  <a:pt x="9006" y="21710"/>
                  <a:pt x="8696" y="21577"/>
                  <a:pt x="8314" y="21525"/>
                </a:cubicBezTo>
                <a:cubicBezTo>
                  <a:pt x="7932" y="21473"/>
                  <a:pt x="7747" y="21337"/>
                  <a:pt x="7181" y="21446"/>
                </a:cubicBezTo>
                <a:cubicBezTo>
                  <a:pt x="6108" y="21446"/>
                  <a:pt x="5648" y="22587"/>
                  <a:pt x="4430" y="22408"/>
                </a:cubicBezTo>
                <a:lnTo>
                  <a:pt x="3458" y="22131"/>
                </a:lnTo>
                <a:lnTo>
                  <a:pt x="2194" y="21979"/>
                </a:lnTo>
                <a:cubicBezTo>
                  <a:pt x="1709" y="21802"/>
                  <a:pt x="1714" y="21737"/>
                  <a:pt x="1465" y="21498"/>
                </a:cubicBezTo>
                <a:cubicBezTo>
                  <a:pt x="1216" y="21259"/>
                  <a:pt x="1068" y="20835"/>
                  <a:pt x="880" y="20646"/>
                </a:cubicBezTo>
                <a:cubicBezTo>
                  <a:pt x="693" y="20452"/>
                  <a:pt x="493" y="20401"/>
                  <a:pt x="346" y="20334"/>
                </a:cubicBezTo>
                <a:lnTo>
                  <a:pt x="0" y="20288"/>
                </a:lnTo>
                <a:lnTo>
                  <a:pt x="0" y="62"/>
                </a:lnTo>
                <a:close/>
              </a:path>
            </a:pathLst>
          </a:custGeo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13" name="Pladsholder til tekst 9">
            <a:extLst>
              <a:ext uri="{FF2B5EF4-FFF2-40B4-BE49-F238E27FC236}">
                <a16:creationId xmlns:a16="http://schemas.microsoft.com/office/drawing/2014/main" id="{1E7F6D1B-2ABC-404B-BFB9-1BEFD3C47F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19999"/>
            <a:ext cx="4934320" cy="347475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tx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A827F49-2543-4B47-9154-FBD937A47E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1391" y="1264024"/>
            <a:ext cx="4494129" cy="599294"/>
          </a:xfrm>
        </p:spPr>
        <p:txBody>
          <a:bodyPr anchor="t"/>
          <a:lstStyle>
            <a:lvl1pPr algn="l">
              <a:defRPr sz="4000" b="1">
                <a:solidFill>
                  <a:schemeClr val="tx1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9" name="Pladsholder til tekst 4">
            <a:extLst>
              <a:ext uri="{FF2B5EF4-FFF2-40B4-BE49-F238E27FC236}">
                <a16:creationId xmlns:a16="http://schemas.microsoft.com/office/drawing/2014/main" id="{FA533A8C-0106-46EA-8AAF-56869AE658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1391" y="1990165"/>
            <a:ext cx="4494130" cy="3917576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>
                <a:solidFill>
                  <a:schemeClr val="tx1"/>
                </a:solidFill>
              </a:defRPr>
            </a:lvl2pPr>
            <a:lvl3pPr marL="452690" indent="0">
              <a:buFontTx/>
              <a:buNone/>
              <a:defRPr>
                <a:solidFill>
                  <a:schemeClr val="tx1"/>
                </a:solidFill>
              </a:defRPr>
            </a:lvl3pPr>
            <a:lvl4pPr marL="679035" indent="0">
              <a:buFontTx/>
              <a:buNone/>
              <a:defRPr>
                <a:solidFill>
                  <a:schemeClr val="tx1"/>
                </a:solidFill>
              </a:defRPr>
            </a:lvl4pPr>
            <a:lvl5pPr marL="90538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70781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EAE3CEE-A294-758E-C9D8-4FE0BC95C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8" name="Pladsholder til billede 10">
            <a:extLst>
              <a:ext uri="{FF2B5EF4-FFF2-40B4-BE49-F238E27FC236}">
                <a16:creationId xmlns:a16="http://schemas.microsoft.com/office/drawing/2014/main" id="{8A7EE368-4678-41B7-A5F2-DA495F0207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1478" y="237600"/>
            <a:ext cx="5573043" cy="479590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77"/>
              <a:gd name="connsiteY0" fmla="*/ 0 h 22463"/>
              <a:gd name="connsiteX1" fmla="*/ 21600 w 21677"/>
              <a:gd name="connsiteY1" fmla="*/ 0 h 22463"/>
              <a:gd name="connsiteX2" fmla="*/ 21677 w 21677"/>
              <a:gd name="connsiteY2" fmla="*/ 21940 h 22463"/>
              <a:gd name="connsiteX3" fmla="*/ 0 w 21677"/>
              <a:gd name="connsiteY3" fmla="*/ 20172 h 22463"/>
              <a:gd name="connsiteX4" fmla="*/ 0 w 21677"/>
              <a:gd name="connsiteY4" fmla="*/ 0 h 22463"/>
              <a:gd name="connsiteX0" fmla="*/ 0 w 21677"/>
              <a:gd name="connsiteY0" fmla="*/ 0 h 23519"/>
              <a:gd name="connsiteX1" fmla="*/ 21600 w 21677"/>
              <a:gd name="connsiteY1" fmla="*/ 0 h 23519"/>
              <a:gd name="connsiteX2" fmla="*/ 21677 w 21677"/>
              <a:gd name="connsiteY2" fmla="*/ 21940 h 23519"/>
              <a:gd name="connsiteX3" fmla="*/ 18217 w 21677"/>
              <a:gd name="connsiteY3" fmla="*/ 21498 h 23519"/>
              <a:gd name="connsiteX4" fmla="*/ 0 w 21677"/>
              <a:gd name="connsiteY4" fmla="*/ 20172 h 23519"/>
              <a:gd name="connsiteX5" fmla="*/ 0 w 21677"/>
              <a:gd name="connsiteY5" fmla="*/ 0 h 23519"/>
              <a:gd name="connsiteX0" fmla="*/ 0 w 21677"/>
              <a:gd name="connsiteY0" fmla="*/ 0 h 22138"/>
              <a:gd name="connsiteX1" fmla="*/ 21600 w 21677"/>
              <a:gd name="connsiteY1" fmla="*/ 0 h 22138"/>
              <a:gd name="connsiteX2" fmla="*/ 21677 w 21677"/>
              <a:gd name="connsiteY2" fmla="*/ 21940 h 22138"/>
              <a:gd name="connsiteX3" fmla="*/ 18217 w 21677"/>
              <a:gd name="connsiteY3" fmla="*/ 21498 h 22138"/>
              <a:gd name="connsiteX4" fmla="*/ 0 w 21677"/>
              <a:gd name="connsiteY4" fmla="*/ 20172 h 22138"/>
              <a:gd name="connsiteX5" fmla="*/ 0 w 21677"/>
              <a:gd name="connsiteY5" fmla="*/ 0 h 22138"/>
              <a:gd name="connsiteX0" fmla="*/ 0 w 21677"/>
              <a:gd name="connsiteY0" fmla="*/ 0 h 22138"/>
              <a:gd name="connsiteX1" fmla="*/ 21600 w 21677"/>
              <a:gd name="connsiteY1" fmla="*/ 0 h 22138"/>
              <a:gd name="connsiteX2" fmla="*/ 21677 w 21677"/>
              <a:gd name="connsiteY2" fmla="*/ 21940 h 22138"/>
              <a:gd name="connsiteX3" fmla="*/ 20165 w 21677"/>
              <a:gd name="connsiteY3" fmla="*/ 21904 h 22138"/>
              <a:gd name="connsiteX4" fmla="*/ 18217 w 21677"/>
              <a:gd name="connsiteY4" fmla="*/ 21498 h 22138"/>
              <a:gd name="connsiteX5" fmla="*/ 0 w 21677"/>
              <a:gd name="connsiteY5" fmla="*/ 20172 h 22138"/>
              <a:gd name="connsiteX6" fmla="*/ 0 w 21677"/>
              <a:gd name="connsiteY6" fmla="*/ 0 h 22138"/>
              <a:gd name="connsiteX0" fmla="*/ 0 w 21677"/>
              <a:gd name="connsiteY0" fmla="*/ 0 h 22115"/>
              <a:gd name="connsiteX1" fmla="*/ 21600 w 21677"/>
              <a:gd name="connsiteY1" fmla="*/ 0 h 22115"/>
              <a:gd name="connsiteX2" fmla="*/ 21677 w 21677"/>
              <a:gd name="connsiteY2" fmla="*/ 21940 h 22115"/>
              <a:gd name="connsiteX3" fmla="*/ 20165 w 21677"/>
              <a:gd name="connsiteY3" fmla="*/ 21904 h 22115"/>
              <a:gd name="connsiteX4" fmla="*/ 18012 w 21677"/>
              <a:gd name="connsiteY4" fmla="*/ 21436 h 22115"/>
              <a:gd name="connsiteX5" fmla="*/ 0 w 21677"/>
              <a:gd name="connsiteY5" fmla="*/ 20172 h 22115"/>
              <a:gd name="connsiteX6" fmla="*/ 0 w 21677"/>
              <a:gd name="connsiteY6" fmla="*/ 0 h 22115"/>
              <a:gd name="connsiteX0" fmla="*/ 0 w 21677"/>
              <a:gd name="connsiteY0" fmla="*/ 0 h 21957"/>
              <a:gd name="connsiteX1" fmla="*/ 21600 w 21677"/>
              <a:gd name="connsiteY1" fmla="*/ 0 h 21957"/>
              <a:gd name="connsiteX2" fmla="*/ 21677 w 21677"/>
              <a:gd name="connsiteY2" fmla="*/ 21940 h 21957"/>
              <a:gd name="connsiteX3" fmla="*/ 20165 w 21677"/>
              <a:gd name="connsiteY3" fmla="*/ 21904 h 21957"/>
              <a:gd name="connsiteX4" fmla="*/ 18012 w 21677"/>
              <a:gd name="connsiteY4" fmla="*/ 21436 h 21957"/>
              <a:gd name="connsiteX5" fmla="*/ 14527 w 21677"/>
              <a:gd name="connsiteY5" fmla="*/ 20999 h 21957"/>
              <a:gd name="connsiteX6" fmla="*/ 0 w 21677"/>
              <a:gd name="connsiteY6" fmla="*/ 20172 h 21957"/>
              <a:gd name="connsiteX7" fmla="*/ 0 w 21677"/>
              <a:gd name="connsiteY7" fmla="*/ 0 h 21957"/>
              <a:gd name="connsiteX0" fmla="*/ 0 w 21677"/>
              <a:gd name="connsiteY0" fmla="*/ 0 h 22014"/>
              <a:gd name="connsiteX1" fmla="*/ 21600 w 21677"/>
              <a:gd name="connsiteY1" fmla="*/ 0 h 22014"/>
              <a:gd name="connsiteX2" fmla="*/ 21677 w 21677"/>
              <a:gd name="connsiteY2" fmla="*/ 21940 h 22014"/>
              <a:gd name="connsiteX3" fmla="*/ 20165 w 21677"/>
              <a:gd name="connsiteY3" fmla="*/ 21904 h 22014"/>
              <a:gd name="connsiteX4" fmla="*/ 18012 w 21677"/>
              <a:gd name="connsiteY4" fmla="*/ 21436 h 22014"/>
              <a:gd name="connsiteX5" fmla="*/ 14527 w 21677"/>
              <a:gd name="connsiteY5" fmla="*/ 20999 h 22014"/>
              <a:gd name="connsiteX6" fmla="*/ 11426 w 21677"/>
              <a:gd name="connsiteY6" fmla="*/ 21186 h 22014"/>
              <a:gd name="connsiteX7" fmla="*/ 0 w 21677"/>
              <a:gd name="connsiteY7" fmla="*/ 20172 h 22014"/>
              <a:gd name="connsiteX8" fmla="*/ 0 w 21677"/>
              <a:gd name="connsiteY8" fmla="*/ 0 h 22014"/>
              <a:gd name="connsiteX0" fmla="*/ 0 w 21677"/>
              <a:gd name="connsiteY0" fmla="*/ 0 h 22267"/>
              <a:gd name="connsiteX1" fmla="*/ 21600 w 21677"/>
              <a:gd name="connsiteY1" fmla="*/ 0 h 22267"/>
              <a:gd name="connsiteX2" fmla="*/ 21677 w 21677"/>
              <a:gd name="connsiteY2" fmla="*/ 21940 h 22267"/>
              <a:gd name="connsiteX3" fmla="*/ 20165 w 21677"/>
              <a:gd name="connsiteY3" fmla="*/ 21904 h 22267"/>
              <a:gd name="connsiteX4" fmla="*/ 18012 w 21677"/>
              <a:gd name="connsiteY4" fmla="*/ 21436 h 22267"/>
              <a:gd name="connsiteX5" fmla="*/ 14527 w 21677"/>
              <a:gd name="connsiteY5" fmla="*/ 20999 h 22267"/>
              <a:gd name="connsiteX6" fmla="*/ 10939 w 21677"/>
              <a:gd name="connsiteY6" fmla="*/ 21810 h 22267"/>
              <a:gd name="connsiteX7" fmla="*/ 0 w 21677"/>
              <a:gd name="connsiteY7" fmla="*/ 20172 h 22267"/>
              <a:gd name="connsiteX8" fmla="*/ 0 w 21677"/>
              <a:gd name="connsiteY8" fmla="*/ 0 h 22267"/>
              <a:gd name="connsiteX0" fmla="*/ 0 w 21677"/>
              <a:gd name="connsiteY0" fmla="*/ 0 h 22232"/>
              <a:gd name="connsiteX1" fmla="*/ 21600 w 21677"/>
              <a:gd name="connsiteY1" fmla="*/ 0 h 22232"/>
              <a:gd name="connsiteX2" fmla="*/ 21677 w 21677"/>
              <a:gd name="connsiteY2" fmla="*/ 21940 h 22232"/>
              <a:gd name="connsiteX3" fmla="*/ 20165 w 21677"/>
              <a:gd name="connsiteY3" fmla="*/ 21904 h 22232"/>
              <a:gd name="connsiteX4" fmla="*/ 18012 w 21677"/>
              <a:gd name="connsiteY4" fmla="*/ 21436 h 22232"/>
              <a:gd name="connsiteX5" fmla="*/ 14527 w 21677"/>
              <a:gd name="connsiteY5" fmla="*/ 20999 h 22232"/>
              <a:gd name="connsiteX6" fmla="*/ 12820 w 21677"/>
              <a:gd name="connsiteY6" fmla="*/ 21342 h 22232"/>
              <a:gd name="connsiteX7" fmla="*/ 10939 w 21677"/>
              <a:gd name="connsiteY7" fmla="*/ 21810 h 22232"/>
              <a:gd name="connsiteX8" fmla="*/ 0 w 21677"/>
              <a:gd name="connsiteY8" fmla="*/ 20172 h 22232"/>
              <a:gd name="connsiteX9" fmla="*/ 0 w 21677"/>
              <a:gd name="connsiteY9" fmla="*/ 0 h 22232"/>
              <a:gd name="connsiteX0" fmla="*/ 0 w 21677"/>
              <a:gd name="connsiteY0" fmla="*/ 0 h 22232"/>
              <a:gd name="connsiteX1" fmla="*/ 21600 w 21677"/>
              <a:gd name="connsiteY1" fmla="*/ 0 h 22232"/>
              <a:gd name="connsiteX2" fmla="*/ 21677 w 21677"/>
              <a:gd name="connsiteY2" fmla="*/ 21940 h 22232"/>
              <a:gd name="connsiteX3" fmla="*/ 20165 w 21677"/>
              <a:gd name="connsiteY3" fmla="*/ 21904 h 22232"/>
              <a:gd name="connsiteX4" fmla="*/ 18012 w 21677"/>
              <a:gd name="connsiteY4" fmla="*/ 21436 h 22232"/>
              <a:gd name="connsiteX5" fmla="*/ 14527 w 21677"/>
              <a:gd name="connsiteY5" fmla="*/ 20999 h 22232"/>
              <a:gd name="connsiteX6" fmla="*/ 12820 w 21677"/>
              <a:gd name="connsiteY6" fmla="*/ 21342 h 22232"/>
              <a:gd name="connsiteX7" fmla="*/ 10939 w 21677"/>
              <a:gd name="connsiteY7" fmla="*/ 21810 h 22232"/>
              <a:gd name="connsiteX8" fmla="*/ 0 w 21677"/>
              <a:gd name="connsiteY8" fmla="*/ 20172 h 22232"/>
              <a:gd name="connsiteX9" fmla="*/ 0 w 21677"/>
              <a:gd name="connsiteY9" fmla="*/ 0 h 22232"/>
              <a:gd name="connsiteX0" fmla="*/ 0 w 21677"/>
              <a:gd name="connsiteY0" fmla="*/ 0 h 22232"/>
              <a:gd name="connsiteX1" fmla="*/ 21600 w 21677"/>
              <a:gd name="connsiteY1" fmla="*/ 0 h 22232"/>
              <a:gd name="connsiteX2" fmla="*/ 21677 w 21677"/>
              <a:gd name="connsiteY2" fmla="*/ 21940 h 22232"/>
              <a:gd name="connsiteX3" fmla="*/ 20165 w 21677"/>
              <a:gd name="connsiteY3" fmla="*/ 21904 h 22232"/>
              <a:gd name="connsiteX4" fmla="*/ 18012 w 21677"/>
              <a:gd name="connsiteY4" fmla="*/ 21436 h 22232"/>
              <a:gd name="connsiteX5" fmla="*/ 14527 w 21677"/>
              <a:gd name="connsiteY5" fmla="*/ 20999 h 22232"/>
              <a:gd name="connsiteX6" fmla="*/ 12820 w 21677"/>
              <a:gd name="connsiteY6" fmla="*/ 21342 h 22232"/>
              <a:gd name="connsiteX7" fmla="*/ 11867 w 21677"/>
              <a:gd name="connsiteY7" fmla="*/ 21904 h 22232"/>
              <a:gd name="connsiteX8" fmla="*/ 10939 w 21677"/>
              <a:gd name="connsiteY8" fmla="*/ 21810 h 22232"/>
              <a:gd name="connsiteX9" fmla="*/ 0 w 21677"/>
              <a:gd name="connsiteY9" fmla="*/ 20172 h 22232"/>
              <a:gd name="connsiteX10" fmla="*/ 0 w 21677"/>
              <a:gd name="connsiteY10" fmla="*/ 0 h 22232"/>
              <a:gd name="connsiteX0" fmla="*/ 0 w 21677"/>
              <a:gd name="connsiteY0" fmla="*/ 0 h 22065"/>
              <a:gd name="connsiteX1" fmla="*/ 21600 w 21677"/>
              <a:gd name="connsiteY1" fmla="*/ 0 h 22065"/>
              <a:gd name="connsiteX2" fmla="*/ 21677 w 21677"/>
              <a:gd name="connsiteY2" fmla="*/ 21940 h 22065"/>
              <a:gd name="connsiteX3" fmla="*/ 20165 w 21677"/>
              <a:gd name="connsiteY3" fmla="*/ 21904 h 22065"/>
              <a:gd name="connsiteX4" fmla="*/ 18012 w 21677"/>
              <a:gd name="connsiteY4" fmla="*/ 21436 h 22065"/>
              <a:gd name="connsiteX5" fmla="*/ 14527 w 21677"/>
              <a:gd name="connsiteY5" fmla="*/ 20999 h 22065"/>
              <a:gd name="connsiteX6" fmla="*/ 12820 w 21677"/>
              <a:gd name="connsiteY6" fmla="*/ 21342 h 22065"/>
              <a:gd name="connsiteX7" fmla="*/ 11867 w 21677"/>
              <a:gd name="connsiteY7" fmla="*/ 21904 h 22065"/>
              <a:gd name="connsiteX8" fmla="*/ 10939 w 21677"/>
              <a:gd name="connsiteY8" fmla="*/ 21810 h 22065"/>
              <a:gd name="connsiteX9" fmla="*/ 7310 w 21677"/>
              <a:gd name="connsiteY9" fmla="*/ 21249 h 22065"/>
              <a:gd name="connsiteX10" fmla="*/ 0 w 21677"/>
              <a:gd name="connsiteY10" fmla="*/ 20172 h 22065"/>
              <a:gd name="connsiteX11" fmla="*/ 0 w 21677"/>
              <a:gd name="connsiteY11" fmla="*/ 0 h 22065"/>
              <a:gd name="connsiteX0" fmla="*/ 0 w 21677"/>
              <a:gd name="connsiteY0" fmla="*/ 0 h 22492"/>
              <a:gd name="connsiteX1" fmla="*/ 21600 w 21677"/>
              <a:gd name="connsiteY1" fmla="*/ 0 h 22492"/>
              <a:gd name="connsiteX2" fmla="*/ 21677 w 21677"/>
              <a:gd name="connsiteY2" fmla="*/ 21940 h 22492"/>
              <a:gd name="connsiteX3" fmla="*/ 20165 w 21677"/>
              <a:gd name="connsiteY3" fmla="*/ 21904 h 22492"/>
              <a:gd name="connsiteX4" fmla="*/ 18012 w 21677"/>
              <a:gd name="connsiteY4" fmla="*/ 21436 h 22492"/>
              <a:gd name="connsiteX5" fmla="*/ 14527 w 21677"/>
              <a:gd name="connsiteY5" fmla="*/ 20999 h 22492"/>
              <a:gd name="connsiteX6" fmla="*/ 12820 w 21677"/>
              <a:gd name="connsiteY6" fmla="*/ 21342 h 22492"/>
              <a:gd name="connsiteX7" fmla="*/ 11867 w 21677"/>
              <a:gd name="connsiteY7" fmla="*/ 21904 h 22492"/>
              <a:gd name="connsiteX8" fmla="*/ 10939 w 21677"/>
              <a:gd name="connsiteY8" fmla="*/ 21810 h 22492"/>
              <a:gd name="connsiteX9" fmla="*/ 7310 w 21677"/>
              <a:gd name="connsiteY9" fmla="*/ 21249 h 22492"/>
              <a:gd name="connsiteX10" fmla="*/ 4503 w 21677"/>
              <a:gd name="connsiteY10" fmla="*/ 22216 h 22492"/>
              <a:gd name="connsiteX11" fmla="*/ 0 w 21677"/>
              <a:gd name="connsiteY11" fmla="*/ 20172 h 22492"/>
              <a:gd name="connsiteX12" fmla="*/ 0 w 21677"/>
              <a:gd name="connsiteY12" fmla="*/ 0 h 22492"/>
              <a:gd name="connsiteX0" fmla="*/ 0 w 21677"/>
              <a:gd name="connsiteY0" fmla="*/ 0 h 22254"/>
              <a:gd name="connsiteX1" fmla="*/ 21600 w 21677"/>
              <a:gd name="connsiteY1" fmla="*/ 0 h 22254"/>
              <a:gd name="connsiteX2" fmla="*/ 21677 w 21677"/>
              <a:gd name="connsiteY2" fmla="*/ 21940 h 22254"/>
              <a:gd name="connsiteX3" fmla="*/ 20165 w 21677"/>
              <a:gd name="connsiteY3" fmla="*/ 21904 h 22254"/>
              <a:gd name="connsiteX4" fmla="*/ 18012 w 21677"/>
              <a:gd name="connsiteY4" fmla="*/ 21436 h 22254"/>
              <a:gd name="connsiteX5" fmla="*/ 14527 w 21677"/>
              <a:gd name="connsiteY5" fmla="*/ 20999 h 22254"/>
              <a:gd name="connsiteX6" fmla="*/ 12820 w 21677"/>
              <a:gd name="connsiteY6" fmla="*/ 21342 h 22254"/>
              <a:gd name="connsiteX7" fmla="*/ 11867 w 21677"/>
              <a:gd name="connsiteY7" fmla="*/ 21904 h 22254"/>
              <a:gd name="connsiteX8" fmla="*/ 10939 w 21677"/>
              <a:gd name="connsiteY8" fmla="*/ 21810 h 22254"/>
              <a:gd name="connsiteX9" fmla="*/ 7310 w 21677"/>
              <a:gd name="connsiteY9" fmla="*/ 21249 h 22254"/>
              <a:gd name="connsiteX10" fmla="*/ 4503 w 21677"/>
              <a:gd name="connsiteY10" fmla="*/ 22216 h 22254"/>
              <a:gd name="connsiteX11" fmla="*/ 2469 w 21677"/>
              <a:gd name="connsiteY11" fmla="*/ 21498 h 22254"/>
              <a:gd name="connsiteX12" fmla="*/ 0 w 21677"/>
              <a:gd name="connsiteY12" fmla="*/ 20172 h 22254"/>
              <a:gd name="connsiteX13" fmla="*/ 0 w 21677"/>
              <a:gd name="connsiteY13" fmla="*/ 0 h 22254"/>
              <a:gd name="connsiteX0" fmla="*/ 0 w 21677"/>
              <a:gd name="connsiteY0" fmla="*/ 0 h 22292"/>
              <a:gd name="connsiteX1" fmla="*/ 21600 w 21677"/>
              <a:gd name="connsiteY1" fmla="*/ 0 h 22292"/>
              <a:gd name="connsiteX2" fmla="*/ 21677 w 21677"/>
              <a:gd name="connsiteY2" fmla="*/ 21940 h 22292"/>
              <a:gd name="connsiteX3" fmla="*/ 20165 w 21677"/>
              <a:gd name="connsiteY3" fmla="*/ 21904 h 22292"/>
              <a:gd name="connsiteX4" fmla="*/ 18012 w 21677"/>
              <a:gd name="connsiteY4" fmla="*/ 21436 h 22292"/>
              <a:gd name="connsiteX5" fmla="*/ 14527 w 21677"/>
              <a:gd name="connsiteY5" fmla="*/ 20999 h 22292"/>
              <a:gd name="connsiteX6" fmla="*/ 12820 w 21677"/>
              <a:gd name="connsiteY6" fmla="*/ 21342 h 22292"/>
              <a:gd name="connsiteX7" fmla="*/ 11867 w 21677"/>
              <a:gd name="connsiteY7" fmla="*/ 21904 h 22292"/>
              <a:gd name="connsiteX8" fmla="*/ 10939 w 21677"/>
              <a:gd name="connsiteY8" fmla="*/ 21810 h 22292"/>
              <a:gd name="connsiteX9" fmla="*/ 7310 w 21677"/>
              <a:gd name="connsiteY9" fmla="*/ 21249 h 22292"/>
              <a:gd name="connsiteX10" fmla="*/ 4503 w 21677"/>
              <a:gd name="connsiteY10" fmla="*/ 22216 h 22292"/>
              <a:gd name="connsiteX11" fmla="*/ 2315 w 21677"/>
              <a:gd name="connsiteY11" fmla="*/ 21841 h 22292"/>
              <a:gd name="connsiteX12" fmla="*/ 0 w 21677"/>
              <a:gd name="connsiteY12" fmla="*/ 20172 h 22292"/>
              <a:gd name="connsiteX13" fmla="*/ 0 w 21677"/>
              <a:gd name="connsiteY13" fmla="*/ 0 h 22292"/>
              <a:gd name="connsiteX0" fmla="*/ 0 w 21677"/>
              <a:gd name="connsiteY0" fmla="*/ 0 h 22292"/>
              <a:gd name="connsiteX1" fmla="*/ 21600 w 21677"/>
              <a:gd name="connsiteY1" fmla="*/ 0 h 22292"/>
              <a:gd name="connsiteX2" fmla="*/ 21677 w 21677"/>
              <a:gd name="connsiteY2" fmla="*/ 21940 h 22292"/>
              <a:gd name="connsiteX3" fmla="*/ 20165 w 21677"/>
              <a:gd name="connsiteY3" fmla="*/ 21904 h 22292"/>
              <a:gd name="connsiteX4" fmla="*/ 18012 w 21677"/>
              <a:gd name="connsiteY4" fmla="*/ 21436 h 22292"/>
              <a:gd name="connsiteX5" fmla="*/ 14527 w 21677"/>
              <a:gd name="connsiteY5" fmla="*/ 20999 h 22292"/>
              <a:gd name="connsiteX6" fmla="*/ 12820 w 21677"/>
              <a:gd name="connsiteY6" fmla="*/ 21342 h 22292"/>
              <a:gd name="connsiteX7" fmla="*/ 11867 w 21677"/>
              <a:gd name="connsiteY7" fmla="*/ 21904 h 22292"/>
              <a:gd name="connsiteX8" fmla="*/ 10939 w 21677"/>
              <a:gd name="connsiteY8" fmla="*/ 21810 h 22292"/>
              <a:gd name="connsiteX9" fmla="*/ 7310 w 21677"/>
              <a:gd name="connsiteY9" fmla="*/ 21249 h 22292"/>
              <a:gd name="connsiteX10" fmla="*/ 4503 w 21677"/>
              <a:gd name="connsiteY10" fmla="*/ 22216 h 22292"/>
              <a:gd name="connsiteX11" fmla="*/ 2315 w 21677"/>
              <a:gd name="connsiteY11" fmla="*/ 21841 h 22292"/>
              <a:gd name="connsiteX12" fmla="*/ 0 w 21677"/>
              <a:gd name="connsiteY12" fmla="*/ 20172 h 22292"/>
              <a:gd name="connsiteX13" fmla="*/ 0 w 21677"/>
              <a:gd name="connsiteY13" fmla="*/ 0 h 22292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8012 w 21677"/>
              <a:gd name="connsiteY4" fmla="*/ 21436 h 22234"/>
              <a:gd name="connsiteX5" fmla="*/ 14527 w 21677"/>
              <a:gd name="connsiteY5" fmla="*/ 20999 h 22234"/>
              <a:gd name="connsiteX6" fmla="*/ 12820 w 21677"/>
              <a:gd name="connsiteY6" fmla="*/ 21342 h 22234"/>
              <a:gd name="connsiteX7" fmla="*/ 11867 w 21677"/>
              <a:gd name="connsiteY7" fmla="*/ 21904 h 22234"/>
              <a:gd name="connsiteX8" fmla="*/ 10939 w 21677"/>
              <a:gd name="connsiteY8" fmla="*/ 21810 h 22234"/>
              <a:gd name="connsiteX9" fmla="*/ 7310 w 21677"/>
              <a:gd name="connsiteY9" fmla="*/ 21249 h 22234"/>
              <a:gd name="connsiteX10" fmla="*/ 4503 w 21677"/>
              <a:gd name="connsiteY10" fmla="*/ 22216 h 22234"/>
              <a:gd name="connsiteX11" fmla="*/ 2315 w 21677"/>
              <a:gd name="connsiteY11" fmla="*/ 21841 h 22234"/>
              <a:gd name="connsiteX12" fmla="*/ 0 w 21677"/>
              <a:gd name="connsiteY12" fmla="*/ 20172 h 22234"/>
              <a:gd name="connsiteX13" fmla="*/ 0 w 21677"/>
              <a:gd name="connsiteY13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8012 w 21677"/>
              <a:gd name="connsiteY4" fmla="*/ 21436 h 22234"/>
              <a:gd name="connsiteX5" fmla="*/ 14527 w 21677"/>
              <a:gd name="connsiteY5" fmla="*/ 20999 h 22234"/>
              <a:gd name="connsiteX6" fmla="*/ 12820 w 21677"/>
              <a:gd name="connsiteY6" fmla="*/ 21342 h 22234"/>
              <a:gd name="connsiteX7" fmla="*/ 11867 w 21677"/>
              <a:gd name="connsiteY7" fmla="*/ 21904 h 22234"/>
              <a:gd name="connsiteX8" fmla="*/ 10939 w 21677"/>
              <a:gd name="connsiteY8" fmla="*/ 21810 h 22234"/>
              <a:gd name="connsiteX9" fmla="*/ 7310 w 21677"/>
              <a:gd name="connsiteY9" fmla="*/ 21249 h 22234"/>
              <a:gd name="connsiteX10" fmla="*/ 4503 w 21677"/>
              <a:gd name="connsiteY10" fmla="*/ 22216 h 22234"/>
              <a:gd name="connsiteX11" fmla="*/ 2315 w 21677"/>
              <a:gd name="connsiteY11" fmla="*/ 21841 h 22234"/>
              <a:gd name="connsiteX12" fmla="*/ 821 w 21677"/>
              <a:gd name="connsiteY12" fmla="*/ 20406 h 22234"/>
              <a:gd name="connsiteX13" fmla="*/ 0 w 21677"/>
              <a:gd name="connsiteY13" fmla="*/ 20172 h 22234"/>
              <a:gd name="connsiteX14" fmla="*/ 0 w 21677"/>
              <a:gd name="connsiteY14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8012 w 21677"/>
              <a:gd name="connsiteY4" fmla="*/ 21436 h 22234"/>
              <a:gd name="connsiteX5" fmla="*/ 14527 w 21677"/>
              <a:gd name="connsiteY5" fmla="*/ 20999 h 22234"/>
              <a:gd name="connsiteX6" fmla="*/ 12820 w 21677"/>
              <a:gd name="connsiteY6" fmla="*/ 21342 h 22234"/>
              <a:gd name="connsiteX7" fmla="*/ 11867 w 21677"/>
              <a:gd name="connsiteY7" fmla="*/ 21904 h 22234"/>
              <a:gd name="connsiteX8" fmla="*/ 10939 w 21677"/>
              <a:gd name="connsiteY8" fmla="*/ 21810 h 22234"/>
              <a:gd name="connsiteX9" fmla="*/ 7310 w 21677"/>
              <a:gd name="connsiteY9" fmla="*/ 21249 h 22234"/>
              <a:gd name="connsiteX10" fmla="*/ 4503 w 21677"/>
              <a:gd name="connsiteY10" fmla="*/ 22216 h 22234"/>
              <a:gd name="connsiteX11" fmla="*/ 2315 w 21677"/>
              <a:gd name="connsiteY11" fmla="*/ 21841 h 22234"/>
              <a:gd name="connsiteX12" fmla="*/ 1465 w 21677"/>
              <a:gd name="connsiteY12" fmla="*/ 21436 h 22234"/>
              <a:gd name="connsiteX13" fmla="*/ 821 w 21677"/>
              <a:gd name="connsiteY13" fmla="*/ 20406 h 22234"/>
              <a:gd name="connsiteX14" fmla="*/ 0 w 21677"/>
              <a:gd name="connsiteY14" fmla="*/ 20172 h 22234"/>
              <a:gd name="connsiteX15" fmla="*/ 0 w 21677"/>
              <a:gd name="connsiteY15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4527 w 21677"/>
              <a:gd name="connsiteY6" fmla="*/ 20999 h 22234"/>
              <a:gd name="connsiteX7" fmla="*/ 12820 w 21677"/>
              <a:gd name="connsiteY7" fmla="*/ 21342 h 22234"/>
              <a:gd name="connsiteX8" fmla="*/ 11867 w 21677"/>
              <a:gd name="connsiteY8" fmla="*/ 21904 h 22234"/>
              <a:gd name="connsiteX9" fmla="*/ 10939 w 21677"/>
              <a:gd name="connsiteY9" fmla="*/ 21810 h 22234"/>
              <a:gd name="connsiteX10" fmla="*/ 7310 w 21677"/>
              <a:gd name="connsiteY10" fmla="*/ 21249 h 22234"/>
              <a:gd name="connsiteX11" fmla="*/ 4503 w 21677"/>
              <a:gd name="connsiteY11" fmla="*/ 22216 h 22234"/>
              <a:gd name="connsiteX12" fmla="*/ 2315 w 21677"/>
              <a:gd name="connsiteY12" fmla="*/ 21841 h 22234"/>
              <a:gd name="connsiteX13" fmla="*/ 1465 w 21677"/>
              <a:gd name="connsiteY13" fmla="*/ 21436 h 22234"/>
              <a:gd name="connsiteX14" fmla="*/ 821 w 21677"/>
              <a:gd name="connsiteY14" fmla="*/ 20406 h 22234"/>
              <a:gd name="connsiteX15" fmla="*/ 0 w 21677"/>
              <a:gd name="connsiteY15" fmla="*/ 20172 h 22234"/>
              <a:gd name="connsiteX16" fmla="*/ 0 w 21677"/>
              <a:gd name="connsiteY16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2820 w 21677"/>
              <a:gd name="connsiteY8" fmla="*/ 21342 h 22234"/>
              <a:gd name="connsiteX9" fmla="*/ 11867 w 21677"/>
              <a:gd name="connsiteY9" fmla="*/ 21904 h 22234"/>
              <a:gd name="connsiteX10" fmla="*/ 10939 w 21677"/>
              <a:gd name="connsiteY10" fmla="*/ 21810 h 22234"/>
              <a:gd name="connsiteX11" fmla="*/ 7310 w 21677"/>
              <a:gd name="connsiteY11" fmla="*/ 21249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3000 w 21677"/>
              <a:gd name="connsiteY8" fmla="*/ 21404 h 22234"/>
              <a:gd name="connsiteX9" fmla="*/ 11867 w 21677"/>
              <a:gd name="connsiteY9" fmla="*/ 21904 h 22234"/>
              <a:gd name="connsiteX10" fmla="*/ 10939 w 21677"/>
              <a:gd name="connsiteY10" fmla="*/ 21810 h 22234"/>
              <a:gd name="connsiteX11" fmla="*/ 7310 w 21677"/>
              <a:gd name="connsiteY11" fmla="*/ 21249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3000 w 21677"/>
              <a:gd name="connsiteY8" fmla="*/ 21404 h 22234"/>
              <a:gd name="connsiteX9" fmla="*/ 11867 w 21677"/>
              <a:gd name="connsiteY9" fmla="*/ 21904 h 22234"/>
              <a:gd name="connsiteX10" fmla="*/ 10939 w 21677"/>
              <a:gd name="connsiteY10" fmla="*/ 21904 h 22234"/>
              <a:gd name="connsiteX11" fmla="*/ 7310 w 21677"/>
              <a:gd name="connsiteY11" fmla="*/ 21249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3000 w 21677"/>
              <a:gd name="connsiteY8" fmla="*/ 21404 h 22234"/>
              <a:gd name="connsiteX9" fmla="*/ 11867 w 21677"/>
              <a:gd name="connsiteY9" fmla="*/ 21904 h 22234"/>
              <a:gd name="connsiteX10" fmla="*/ 10939 w 21677"/>
              <a:gd name="connsiteY10" fmla="*/ 21904 h 22234"/>
              <a:gd name="connsiteX11" fmla="*/ 7181 w 21677"/>
              <a:gd name="connsiteY11" fmla="*/ 21187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8"/>
              <a:gd name="connsiteX1" fmla="*/ 21600 w 21677"/>
              <a:gd name="connsiteY1" fmla="*/ 0 h 22238"/>
              <a:gd name="connsiteX2" fmla="*/ 21677 w 21677"/>
              <a:gd name="connsiteY2" fmla="*/ 21940 h 22238"/>
              <a:gd name="connsiteX3" fmla="*/ 20165 w 21677"/>
              <a:gd name="connsiteY3" fmla="*/ 21904 h 22238"/>
              <a:gd name="connsiteX4" fmla="*/ 19025 w 21677"/>
              <a:gd name="connsiteY4" fmla="*/ 21561 h 22238"/>
              <a:gd name="connsiteX5" fmla="*/ 18012 w 21677"/>
              <a:gd name="connsiteY5" fmla="*/ 21436 h 22238"/>
              <a:gd name="connsiteX6" fmla="*/ 16321 w 21677"/>
              <a:gd name="connsiteY6" fmla="*/ 21342 h 22238"/>
              <a:gd name="connsiteX7" fmla="*/ 14527 w 21677"/>
              <a:gd name="connsiteY7" fmla="*/ 20999 h 22238"/>
              <a:gd name="connsiteX8" fmla="*/ 13000 w 21677"/>
              <a:gd name="connsiteY8" fmla="*/ 21404 h 22238"/>
              <a:gd name="connsiteX9" fmla="*/ 11867 w 21677"/>
              <a:gd name="connsiteY9" fmla="*/ 21904 h 22238"/>
              <a:gd name="connsiteX10" fmla="*/ 10939 w 21677"/>
              <a:gd name="connsiteY10" fmla="*/ 21904 h 22238"/>
              <a:gd name="connsiteX11" fmla="*/ 7181 w 21677"/>
              <a:gd name="connsiteY11" fmla="*/ 21437 h 22238"/>
              <a:gd name="connsiteX12" fmla="*/ 4503 w 21677"/>
              <a:gd name="connsiteY12" fmla="*/ 22216 h 22238"/>
              <a:gd name="connsiteX13" fmla="*/ 2315 w 21677"/>
              <a:gd name="connsiteY13" fmla="*/ 21841 h 22238"/>
              <a:gd name="connsiteX14" fmla="*/ 1465 w 21677"/>
              <a:gd name="connsiteY14" fmla="*/ 21436 h 22238"/>
              <a:gd name="connsiteX15" fmla="*/ 821 w 21677"/>
              <a:gd name="connsiteY15" fmla="*/ 20406 h 22238"/>
              <a:gd name="connsiteX16" fmla="*/ 0 w 21677"/>
              <a:gd name="connsiteY16" fmla="*/ 20172 h 22238"/>
              <a:gd name="connsiteX17" fmla="*/ 0 w 21677"/>
              <a:gd name="connsiteY17" fmla="*/ 0 h 22238"/>
              <a:gd name="connsiteX0" fmla="*/ 0 w 21677"/>
              <a:gd name="connsiteY0" fmla="*/ 0 h 22238"/>
              <a:gd name="connsiteX1" fmla="*/ 21600 w 21677"/>
              <a:gd name="connsiteY1" fmla="*/ 0 h 22238"/>
              <a:gd name="connsiteX2" fmla="*/ 21677 w 21677"/>
              <a:gd name="connsiteY2" fmla="*/ 21940 h 22238"/>
              <a:gd name="connsiteX3" fmla="*/ 20165 w 21677"/>
              <a:gd name="connsiteY3" fmla="*/ 21904 h 22238"/>
              <a:gd name="connsiteX4" fmla="*/ 19025 w 21677"/>
              <a:gd name="connsiteY4" fmla="*/ 21561 h 22238"/>
              <a:gd name="connsiteX5" fmla="*/ 18012 w 21677"/>
              <a:gd name="connsiteY5" fmla="*/ 21436 h 22238"/>
              <a:gd name="connsiteX6" fmla="*/ 16321 w 21677"/>
              <a:gd name="connsiteY6" fmla="*/ 21342 h 22238"/>
              <a:gd name="connsiteX7" fmla="*/ 14527 w 21677"/>
              <a:gd name="connsiteY7" fmla="*/ 20999 h 22238"/>
              <a:gd name="connsiteX8" fmla="*/ 13000 w 21677"/>
              <a:gd name="connsiteY8" fmla="*/ 21404 h 22238"/>
              <a:gd name="connsiteX9" fmla="*/ 11867 w 21677"/>
              <a:gd name="connsiteY9" fmla="*/ 21904 h 22238"/>
              <a:gd name="connsiteX10" fmla="*/ 10939 w 21677"/>
              <a:gd name="connsiteY10" fmla="*/ 21904 h 22238"/>
              <a:gd name="connsiteX11" fmla="*/ 7876 w 21677"/>
              <a:gd name="connsiteY11" fmla="*/ 21436 h 22238"/>
              <a:gd name="connsiteX12" fmla="*/ 7181 w 21677"/>
              <a:gd name="connsiteY12" fmla="*/ 21437 h 22238"/>
              <a:gd name="connsiteX13" fmla="*/ 4503 w 21677"/>
              <a:gd name="connsiteY13" fmla="*/ 22216 h 22238"/>
              <a:gd name="connsiteX14" fmla="*/ 2315 w 21677"/>
              <a:gd name="connsiteY14" fmla="*/ 21841 h 22238"/>
              <a:gd name="connsiteX15" fmla="*/ 1465 w 21677"/>
              <a:gd name="connsiteY15" fmla="*/ 21436 h 22238"/>
              <a:gd name="connsiteX16" fmla="*/ 821 w 21677"/>
              <a:gd name="connsiteY16" fmla="*/ 20406 h 22238"/>
              <a:gd name="connsiteX17" fmla="*/ 0 w 21677"/>
              <a:gd name="connsiteY17" fmla="*/ 20172 h 22238"/>
              <a:gd name="connsiteX18" fmla="*/ 0 w 21677"/>
              <a:gd name="connsiteY18" fmla="*/ 0 h 22238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7876 w 21677"/>
              <a:gd name="connsiteY11" fmla="*/ 21436 h 22391"/>
              <a:gd name="connsiteX12" fmla="*/ 7181 w 21677"/>
              <a:gd name="connsiteY12" fmla="*/ 21437 h 22391"/>
              <a:gd name="connsiteX13" fmla="*/ 4452 w 21677"/>
              <a:gd name="connsiteY13" fmla="*/ 22372 h 22391"/>
              <a:gd name="connsiteX14" fmla="*/ 2315 w 21677"/>
              <a:gd name="connsiteY14" fmla="*/ 21841 h 22391"/>
              <a:gd name="connsiteX15" fmla="*/ 1465 w 21677"/>
              <a:gd name="connsiteY15" fmla="*/ 21436 h 22391"/>
              <a:gd name="connsiteX16" fmla="*/ 821 w 21677"/>
              <a:gd name="connsiteY16" fmla="*/ 20406 h 22391"/>
              <a:gd name="connsiteX17" fmla="*/ 0 w 21677"/>
              <a:gd name="connsiteY17" fmla="*/ 20172 h 22391"/>
              <a:gd name="connsiteX18" fmla="*/ 0 w 21677"/>
              <a:gd name="connsiteY18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7876 w 21677"/>
              <a:gd name="connsiteY11" fmla="*/ 21436 h 22391"/>
              <a:gd name="connsiteX12" fmla="*/ 7181 w 21677"/>
              <a:gd name="connsiteY12" fmla="*/ 21437 h 22391"/>
              <a:gd name="connsiteX13" fmla="*/ 4452 w 21677"/>
              <a:gd name="connsiteY13" fmla="*/ 22372 h 22391"/>
              <a:gd name="connsiteX14" fmla="*/ 2238 w 21677"/>
              <a:gd name="connsiteY14" fmla="*/ 21997 h 22391"/>
              <a:gd name="connsiteX15" fmla="*/ 1465 w 21677"/>
              <a:gd name="connsiteY15" fmla="*/ 21436 h 22391"/>
              <a:gd name="connsiteX16" fmla="*/ 821 w 21677"/>
              <a:gd name="connsiteY16" fmla="*/ 20406 h 22391"/>
              <a:gd name="connsiteX17" fmla="*/ 0 w 21677"/>
              <a:gd name="connsiteY17" fmla="*/ 20172 h 22391"/>
              <a:gd name="connsiteX18" fmla="*/ 0 w 21677"/>
              <a:gd name="connsiteY18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7876 w 21677"/>
              <a:gd name="connsiteY11" fmla="*/ 21436 h 22391"/>
              <a:gd name="connsiteX12" fmla="*/ 7181 w 21677"/>
              <a:gd name="connsiteY12" fmla="*/ 21437 h 22391"/>
              <a:gd name="connsiteX13" fmla="*/ 4452 w 21677"/>
              <a:gd name="connsiteY13" fmla="*/ 22372 h 22391"/>
              <a:gd name="connsiteX14" fmla="*/ 3216 w 21677"/>
              <a:gd name="connsiteY14" fmla="*/ 22029 h 22391"/>
              <a:gd name="connsiteX15" fmla="*/ 2238 w 21677"/>
              <a:gd name="connsiteY15" fmla="*/ 21997 h 22391"/>
              <a:gd name="connsiteX16" fmla="*/ 1465 w 21677"/>
              <a:gd name="connsiteY16" fmla="*/ 21436 h 22391"/>
              <a:gd name="connsiteX17" fmla="*/ 821 w 21677"/>
              <a:gd name="connsiteY17" fmla="*/ 20406 h 22391"/>
              <a:gd name="connsiteX18" fmla="*/ 0 w 21677"/>
              <a:gd name="connsiteY18" fmla="*/ 20172 h 22391"/>
              <a:gd name="connsiteX19" fmla="*/ 0 w 21677"/>
              <a:gd name="connsiteY19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836 w 21677"/>
              <a:gd name="connsiteY10" fmla="*/ 22060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206 w 21677"/>
              <a:gd name="connsiteY8" fmla="*/ 21279 h 22391"/>
              <a:gd name="connsiteX9" fmla="*/ 11867 w 21677"/>
              <a:gd name="connsiteY9" fmla="*/ 21904 h 22391"/>
              <a:gd name="connsiteX10" fmla="*/ 10836 w 21677"/>
              <a:gd name="connsiteY10" fmla="*/ 22060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295 w 21677"/>
              <a:gd name="connsiteY6" fmla="*/ 21311 h 22391"/>
              <a:gd name="connsiteX7" fmla="*/ 14527 w 21677"/>
              <a:gd name="connsiteY7" fmla="*/ 20999 h 22391"/>
              <a:gd name="connsiteX8" fmla="*/ 13206 w 21677"/>
              <a:gd name="connsiteY8" fmla="*/ 21279 h 22391"/>
              <a:gd name="connsiteX9" fmla="*/ 11867 w 21677"/>
              <a:gd name="connsiteY9" fmla="*/ 21904 h 22391"/>
              <a:gd name="connsiteX10" fmla="*/ 10836 w 21677"/>
              <a:gd name="connsiteY10" fmla="*/ 22060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78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821 w 21703"/>
              <a:gd name="connsiteY18" fmla="*/ 20406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78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821 w 21703"/>
              <a:gd name="connsiteY18" fmla="*/ 20406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78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770 w 21703"/>
              <a:gd name="connsiteY18" fmla="*/ 20531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734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770 w 21703"/>
              <a:gd name="connsiteY18" fmla="*/ 20531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3402"/>
              <a:gd name="connsiteX1" fmla="*/ 21600 w 21703"/>
              <a:gd name="connsiteY1" fmla="*/ 0 h 23402"/>
              <a:gd name="connsiteX2" fmla="*/ 21703 w 21703"/>
              <a:gd name="connsiteY2" fmla="*/ 21734 h 23402"/>
              <a:gd name="connsiteX3" fmla="*/ 21074 w 21703"/>
              <a:gd name="connsiteY3" fmla="*/ 21946 h 23402"/>
              <a:gd name="connsiteX4" fmla="*/ 20165 w 21703"/>
              <a:gd name="connsiteY4" fmla="*/ 21904 h 23402"/>
              <a:gd name="connsiteX5" fmla="*/ 19025 w 21703"/>
              <a:gd name="connsiteY5" fmla="*/ 21561 h 23402"/>
              <a:gd name="connsiteX6" fmla="*/ 18012 w 21703"/>
              <a:gd name="connsiteY6" fmla="*/ 21436 h 23402"/>
              <a:gd name="connsiteX7" fmla="*/ 16295 w 21703"/>
              <a:gd name="connsiteY7" fmla="*/ 21311 h 23402"/>
              <a:gd name="connsiteX8" fmla="*/ 14527 w 21703"/>
              <a:gd name="connsiteY8" fmla="*/ 20999 h 23402"/>
              <a:gd name="connsiteX9" fmla="*/ 13206 w 21703"/>
              <a:gd name="connsiteY9" fmla="*/ 21279 h 23402"/>
              <a:gd name="connsiteX10" fmla="*/ 11867 w 21703"/>
              <a:gd name="connsiteY10" fmla="*/ 21904 h 23402"/>
              <a:gd name="connsiteX11" fmla="*/ 10836 w 21703"/>
              <a:gd name="connsiteY11" fmla="*/ 22060 h 23402"/>
              <a:gd name="connsiteX12" fmla="*/ 9472 w 21703"/>
              <a:gd name="connsiteY12" fmla="*/ 21779 h 23402"/>
              <a:gd name="connsiteX13" fmla="*/ 7876 w 21703"/>
              <a:gd name="connsiteY13" fmla="*/ 21436 h 23402"/>
              <a:gd name="connsiteX14" fmla="*/ 7181 w 21703"/>
              <a:gd name="connsiteY14" fmla="*/ 21437 h 23402"/>
              <a:gd name="connsiteX15" fmla="*/ 4452 w 21703"/>
              <a:gd name="connsiteY15" fmla="*/ 22372 h 23402"/>
              <a:gd name="connsiteX16" fmla="*/ 3216 w 21703"/>
              <a:gd name="connsiteY16" fmla="*/ 22029 h 23402"/>
              <a:gd name="connsiteX17" fmla="*/ 2238 w 21703"/>
              <a:gd name="connsiteY17" fmla="*/ 21997 h 23402"/>
              <a:gd name="connsiteX18" fmla="*/ 1465 w 21703"/>
              <a:gd name="connsiteY18" fmla="*/ 21436 h 23402"/>
              <a:gd name="connsiteX19" fmla="*/ 770 w 21703"/>
              <a:gd name="connsiteY19" fmla="*/ 20531 h 23402"/>
              <a:gd name="connsiteX20" fmla="*/ 0 w 21703"/>
              <a:gd name="connsiteY20" fmla="*/ 20172 h 23402"/>
              <a:gd name="connsiteX21" fmla="*/ 0 w 21703"/>
              <a:gd name="connsiteY21" fmla="*/ 0 h 23402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734 h 22391"/>
              <a:gd name="connsiteX3" fmla="*/ 21074 w 21703"/>
              <a:gd name="connsiteY3" fmla="*/ 21946 h 22391"/>
              <a:gd name="connsiteX4" fmla="*/ 20165 w 21703"/>
              <a:gd name="connsiteY4" fmla="*/ 21904 h 22391"/>
              <a:gd name="connsiteX5" fmla="*/ 19025 w 21703"/>
              <a:gd name="connsiteY5" fmla="*/ 21561 h 22391"/>
              <a:gd name="connsiteX6" fmla="*/ 18012 w 21703"/>
              <a:gd name="connsiteY6" fmla="*/ 21436 h 22391"/>
              <a:gd name="connsiteX7" fmla="*/ 16295 w 21703"/>
              <a:gd name="connsiteY7" fmla="*/ 21311 h 22391"/>
              <a:gd name="connsiteX8" fmla="*/ 14527 w 21703"/>
              <a:gd name="connsiteY8" fmla="*/ 20999 h 22391"/>
              <a:gd name="connsiteX9" fmla="*/ 13206 w 21703"/>
              <a:gd name="connsiteY9" fmla="*/ 21279 h 22391"/>
              <a:gd name="connsiteX10" fmla="*/ 11867 w 21703"/>
              <a:gd name="connsiteY10" fmla="*/ 21904 h 22391"/>
              <a:gd name="connsiteX11" fmla="*/ 10836 w 21703"/>
              <a:gd name="connsiteY11" fmla="*/ 22060 h 22391"/>
              <a:gd name="connsiteX12" fmla="*/ 9472 w 21703"/>
              <a:gd name="connsiteY12" fmla="*/ 21779 h 22391"/>
              <a:gd name="connsiteX13" fmla="*/ 7876 w 21703"/>
              <a:gd name="connsiteY13" fmla="*/ 21436 h 22391"/>
              <a:gd name="connsiteX14" fmla="*/ 7181 w 21703"/>
              <a:gd name="connsiteY14" fmla="*/ 21437 h 22391"/>
              <a:gd name="connsiteX15" fmla="*/ 4452 w 21703"/>
              <a:gd name="connsiteY15" fmla="*/ 22372 h 22391"/>
              <a:gd name="connsiteX16" fmla="*/ 3216 w 21703"/>
              <a:gd name="connsiteY16" fmla="*/ 22029 h 22391"/>
              <a:gd name="connsiteX17" fmla="*/ 2238 w 21703"/>
              <a:gd name="connsiteY17" fmla="*/ 21997 h 22391"/>
              <a:gd name="connsiteX18" fmla="*/ 1465 w 21703"/>
              <a:gd name="connsiteY18" fmla="*/ 21436 h 22391"/>
              <a:gd name="connsiteX19" fmla="*/ 770 w 21703"/>
              <a:gd name="connsiteY19" fmla="*/ 20531 h 22391"/>
              <a:gd name="connsiteX20" fmla="*/ 0 w 21703"/>
              <a:gd name="connsiteY20" fmla="*/ 20172 h 22391"/>
              <a:gd name="connsiteX21" fmla="*/ 0 w 21703"/>
              <a:gd name="connsiteY21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57 h 22391"/>
              <a:gd name="connsiteX3" fmla="*/ 21074 w 21703"/>
              <a:gd name="connsiteY3" fmla="*/ 21946 h 22391"/>
              <a:gd name="connsiteX4" fmla="*/ 20165 w 21703"/>
              <a:gd name="connsiteY4" fmla="*/ 21904 h 22391"/>
              <a:gd name="connsiteX5" fmla="*/ 19025 w 21703"/>
              <a:gd name="connsiteY5" fmla="*/ 21561 h 22391"/>
              <a:gd name="connsiteX6" fmla="*/ 18012 w 21703"/>
              <a:gd name="connsiteY6" fmla="*/ 21436 h 22391"/>
              <a:gd name="connsiteX7" fmla="*/ 16295 w 21703"/>
              <a:gd name="connsiteY7" fmla="*/ 21311 h 22391"/>
              <a:gd name="connsiteX8" fmla="*/ 14527 w 21703"/>
              <a:gd name="connsiteY8" fmla="*/ 20999 h 22391"/>
              <a:gd name="connsiteX9" fmla="*/ 13206 w 21703"/>
              <a:gd name="connsiteY9" fmla="*/ 21279 h 22391"/>
              <a:gd name="connsiteX10" fmla="*/ 11867 w 21703"/>
              <a:gd name="connsiteY10" fmla="*/ 21904 h 22391"/>
              <a:gd name="connsiteX11" fmla="*/ 10836 w 21703"/>
              <a:gd name="connsiteY11" fmla="*/ 22060 h 22391"/>
              <a:gd name="connsiteX12" fmla="*/ 9472 w 21703"/>
              <a:gd name="connsiteY12" fmla="*/ 21779 h 22391"/>
              <a:gd name="connsiteX13" fmla="*/ 7876 w 21703"/>
              <a:gd name="connsiteY13" fmla="*/ 21436 h 22391"/>
              <a:gd name="connsiteX14" fmla="*/ 7181 w 21703"/>
              <a:gd name="connsiteY14" fmla="*/ 21437 h 22391"/>
              <a:gd name="connsiteX15" fmla="*/ 4452 w 21703"/>
              <a:gd name="connsiteY15" fmla="*/ 22372 h 22391"/>
              <a:gd name="connsiteX16" fmla="*/ 3216 w 21703"/>
              <a:gd name="connsiteY16" fmla="*/ 22029 h 22391"/>
              <a:gd name="connsiteX17" fmla="*/ 2238 w 21703"/>
              <a:gd name="connsiteY17" fmla="*/ 21997 h 22391"/>
              <a:gd name="connsiteX18" fmla="*/ 1465 w 21703"/>
              <a:gd name="connsiteY18" fmla="*/ 21436 h 22391"/>
              <a:gd name="connsiteX19" fmla="*/ 770 w 21703"/>
              <a:gd name="connsiteY19" fmla="*/ 20531 h 22391"/>
              <a:gd name="connsiteX20" fmla="*/ 0 w 21703"/>
              <a:gd name="connsiteY20" fmla="*/ 20172 h 22391"/>
              <a:gd name="connsiteX21" fmla="*/ 0 w 21703"/>
              <a:gd name="connsiteY21" fmla="*/ 0 h 22391"/>
              <a:gd name="connsiteX0" fmla="*/ 0 w 21703"/>
              <a:gd name="connsiteY0" fmla="*/ 62 h 22453"/>
              <a:gd name="connsiteX1" fmla="*/ 21677 w 21703"/>
              <a:gd name="connsiteY1" fmla="*/ 0 h 22453"/>
              <a:gd name="connsiteX2" fmla="*/ 21703 w 21703"/>
              <a:gd name="connsiteY2" fmla="*/ 21919 h 22453"/>
              <a:gd name="connsiteX3" fmla="*/ 21074 w 21703"/>
              <a:gd name="connsiteY3" fmla="*/ 22008 h 22453"/>
              <a:gd name="connsiteX4" fmla="*/ 20165 w 21703"/>
              <a:gd name="connsiteY4" fmla="*/ 21966 h 22453"/>
              <a:gd name="connsiteX5" fmla="*/ 19025 w 21703"/>
              <a:gd name="connsiteY5" fmla="*/ 21623 h 22453"/>
              <a:gd name="connsiteX6" fmla="*/ 18012 w 21703"/>
              <a:gd name="connsiteY6" fmla="*/ 21498 h 22453"/>
              <a:gd name="connsiteX7" fmla="*/ 16295 w 21703"/>
              <a:gd name="connsiteY7" fmla="*/ 21373 h 22453"/>
              <a:gd name="connsiteX8" fmla="*/ 14527 w 21703"/>
              <a:gd name="connsiteY8" fmla="*/ 21061 h 22453"/>
              <a:gd name="connsiteX9" fmla="*/ 13206 w 21703"/>
              <a:gd name="connsiteY9" fmla="*/ 21341 h 22453"/>
              <a:gd name="connsiteX10" fmla="*/ 11867 w 21703"/>
              <a:gd name="connsiteY10" fmla="*/ 21966 h 22453"/>
              <a:gd name="connsiteX11" fmla="*/ 10836 w 21703"/>
              <a:gd name="connsiteY11" fmla="*/ 22122 h 22453"/>
              <a:gd name="connsiteX12" fmla="*/ 9472 w 21703"/>
              <a:gd name="connsiteY12" fmla="*/ 21841 h 22453"/>
              <a:gd name="connsiteX13" fmla="*/ 7876 w 21703"/>
              <a:gd name="connsiteY13" fmla="*/ 21498 h 22453"/>
              <a:gd name="connsiteX14" fmla="*/ 7181 w 21703"/>
              <a:gd name="connsiteY14" fmla="*/ 21499 h 22453"/>
              <a:gd name="connsiteX15" fmla="*/ 4452 w 21703"/>
              <a:gd name="connsiteY15" fmla="*/ 22434 h 22453"/>
              <a:gd name="connsiteX16" fmla="*/ 3216 w 21703"/>
              <a:gd name="connsiteY16" fmla="*/ 22091 h 22453"/>
              <a:gd name="connsiteX17" fmla="*/ 2238 w 21703"/>
              <a:gd name="connsiteY17" fmla="*/ 22059 h 22453"/>
              <a:gd name="connsiteX18" fmla="*/ 1465 w 21703"/>
              <a:gd name="connsiteY18" fmla="*/ 21498 h 22453"/>
              <a:gd name="connsiteX19" fmla="*/ 770 w 21703"/>
              <a:gd name="connsiteY19" fmla="*/ 20593 h 22453"/>
              <a:gd name="connsiteX20" fmla="*/ 0 w 21703"/>
              <a:gd name="connsiteY20" fmla="*/ 20234 h 22453"/>
              <a:gd name="connsiteX21" fmla="*/ 0 w 21703"/>
              <a:gd name="connsiteY21" fmla="*/ 62 h 22453"/>
              <a:gd name="connsiteX0" fmla="*/ 0 w 21703"/>
              <a:gd name="connsiteY0" fmla="*/ 62 h 22453"/>
              <a:gd name="connsiteX1" fmla="*/ 21677 w 21703"/>
              <a:gd name="connsiteY1" fmla="*/ 0 h 22453"/>
              <a:gd name="connsiteX2" fmla="*/ 21703 w 21703"/>
              <a:gd name="connsiteY2" fmla="*/ 21888 h 22453"/>
              <a:gd name="connsiteX3" fmla="*/ 21074 w 21703"/>
              <a:gd name="connsiteY3" fmla="*/ 22008 h 22453"/>
              <a:gd name="connsiteX4" fmla="*/ 20165 w 21703"/>
              <a:gd name="connsiteY4" fmla="*/ 21966 h 22453"/>
              <a:gd name="connsiteX5" fmla="*/ 19025 w 21703"/>
              <a:gd name="connsiteY5" fmla="*/ 21623 h 22453"/>
              <a:gd name="connsiteX6" fmla="*/ 18012 w 21703"/>
              <a:gd name="connsiteY6" fmla="*/ 21498 h 22453"/>
              <a:gd name="connsiteX7" fmla="*/ 16295 w 21703"/>
              <a:gd name="connsiteY7" fmla="*/ 21373 h 22453"/>
              <a:gd name="connsiteX8" fmla="*/ 14527 w 21703"/>
              <a:gd name="connsiteY8" fmla="*/ 21061 h 22453"/>
              <a:gd name="connsiteX9" fmla="*/ 13206 w 21703"/>
              <a:gd name="connsiteY9" fmla="*/ 21341 h 22453"/>
              <a:gd name="connsiteX10" fmla="*/ 11867 w 21703"/>
              <a:gd name="connsiteY10" fmla="*/ 21966 h 22453"/>
              <a:gd name="connsiteX11" fmla="*/ 10836 w 21703"/>
              <a:gd name="connsiteY11" fmla="*/ 22122 h 22453"/>
              <a:gd name="connsiteX12" fmla="*/ 9472 w 21703"/>
              <a:gd name="connsiteY12" fmla="*/ 21841 h 22453"/>
              <a:gd name="connsiteX13" fmla="*/ 7876 w 21703"/>
              <a:gd name="connsiteY13" fmla="*/ 21498 h 22453"/>
              <a:gd name="connsiteX14" fmla="*/ 7181 w 21703"/>
              <a:gd name="connsiteY14" fmla="*/ 21499 h 22453"/>
              <a:gd name="connsiteX15" fmla="*/ 4452 w 21703"/>
              <a:gd name="connsiteY15" fmla="*/ 22434 h 22453"/>
              <a:gd name="connsiteX16" fmla="*/ 3216 w 21703"/>
              <a:gd name="connsiteY16" fmla="*/ 22091 h 22453"/>
              <a:gd name="connsiteX17" fmla="*/ 2238 w 21703"/>
              <a:gd name="connsiteY17" fmla="*/ 22059 h 22453"/>
              <a:gd name="connsiteX18" fmla="*/ 1465 w 21703"/>
              <a:gd name="connsiteY18" fmla="*/ 21498 h 22453"/>
              <a:gd name="connsiteX19" fmla="*/ 770 w 21703"/>
              <a:gd name="connsiteY19" fmla="*/ 20593 h 22453"/>
              <a:gd name="connsiteX20" fmla="*/ 0 w 21703"/>
              <a:gd name="connsiteY20" fmla="*/ 20234 h 22453"/>
              <a:gd name="connsiteX21" fmla="*/ 0 w 21703"/>
              <a:gd name="connsiteY21" fmla="*/ 62 h 22453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122 h 22452"/>
              <a:gd name="connsiteX12" fmla="*/ 9472 w 21703"/>
              <a:gd name="connsiteY12" fmla="*/ 21841 h 22452"/>
              <a:gd name="connsiteX13" fmla="*/ 7876 w 21703"/>
              <a:gd name="connsiteY13" fmla="*/ 21498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122 h 22452"/>
              <a:gd name="connsiteX12" fmla="*/ 9472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12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755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755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31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755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638 w 21703"/>
              <a:gd name="connsiteY19" fmla="*/ 20433 h 22452"/>
              <a:gd name="connsiteX20" fmla="*/ 0 w 21703"/>
              <a:gd name="connsiteY20" fmla="*/ 20314 h 22452"/>
              <a:gd name="connsiteX21" fmla="*/ 0 w 21703"/>
              <a:gd name="connsiteY21" fmla="*/ 62 h 22452"/>
              <a:gd name="connsiteX0" fmla="*/ 0 w 21703"/>
              <a:gd name="connsiteY0" fmla="*/ 62 h 22348"/>
              <a:gd name="connsiteX1" fmla="*/ 21677 w 21703"/>
              <a:gd name="connsiteY1" fmla="*/ 0 h 22348"/>
              <a:gd name="connsiteX2" fmla="*/ 21703 w 21703"/>
              <a:gd name="connsiteY2" fmla="*/ 21755 h 22348"/>
              <a:gd name="connsiteX3" fmla="*/ 21074 w 21703"/>
              <a:gd name="connsiteY3" fmla="*/ 22008 h 22348"/>
              <a:gd name="connsiteX4" fmla="*/ 20165 w 21703"/>
              <a:gd name="connsiteY4" fmla="*/ 21966 h 22348"/>
              <a:gd name="connsiteX5" fmla="*/ 19025 w 21703"/>
              <a:gd name="connsiteY5" fmla="*/ 21676 h 22348"/>
              <a:gd name="connsiteX6" fmla="*/ 18012 w 21703"/>
              <a:gd name="connsiteY6" fmla="*/ 21498 h 22348"/>
              <a:gd name="connsiteX7" fmla="*/ 16295 w 21703"/>
              <a:gd name="connsiteY7" fmla="*/ 21373 h 22348"/>
              <a:gd name="connsiteX8" fmla="*/ 14527 w 21703"/>
              <a:gd name="connsiteY8" fmla="*/ 21061 h 22348"/>
              <a:gd name="connsiteX9" fmla="*/ 13206 w 21703"/>
              <a:gd name="connsiteY9" fmla="*/ 21341 h 22348"/>
              <a:gd name="connsiteX10" fmla="*/ 11867 w 21703"/>
              <a:gd name="connsiteY10" fmla="*/ 21913 h 22348"/>
              <a:gd name="connsiteX11" fmla="*/ 10836 w 21703"/>
              <a:gd name="connsiteY11" fmla="*/ 22042 h 22348"/>
              <a:gd name="connsiteX12" fmla="*/ 9494 w 21703"/>
              <a:gd name="connsiteY12" fmla="*/ 21841 h 22348"/>
              <a:gd name="connsiteX13" fmla="*/ 8314 w 21703"/>
              <a:gd name="connsiteY13" fmla="*/ 21525 h 22348"/>
              <a:gd name="connsiteX14" fmla="*/ 7181 w 21703"/>
              <a:gd name="connsiteY14" fmla="*/ 21446 h 22348"/>
              <a:gd name="connsiteX15" fmla="*/ 4627 w 21703"/>
              <a:gd name="connsiteY15" fmla="*/ 22328 h 22348"/>
              <a:gd name="connsiteX16" fmla="*/ 3216 w 21703"/>
              <a:gd name="connsiteY16" fmla="*/ 22091 h 22348"/>
              <a:gd name="connsiteX17" fmla="*/ 2238 w 21703"/>
              <a:gd name="connsiteY17" fmla="*/ 22059 h 22348"/>
              <a:gd name="connsiteX18" fmla="*/ 1465 w 21703"/>
              <a:gd name="connsiteY18" fmla="*/ 21498 h 22348"/>
              <a:gd name="connsiteX19" fmla="*/ 638 w 21703"/>
              <a:gd name="connsiteY19" fmla="*/ 20433 h 22348"/>
              <a:gd name="connsiteX20" fmla="*/ 0 w 21703"/>
              <a:gd name="connsiteY20" fmla="*/ 20314 h 22348"/>
              <a:gd name="connsiteX21" fmla="*/ 0 w 21703"/>
              <a:gd name="connsiteY21" fmla="*/ 62 h 22348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206 w 21703"/>
              <a:gd name="connsiteY9" fmla="*/ 21341 h 22427"/>
              <a:gd name="connsiteX10" fmla="*/ 11867 w 21703"/>
              <a:gd name="connsiteY10" fmla="*/ 21913 h 22427"/>
              <a:gd name="connsiteX11" fmla="*/ 10836 w 21703"/>
              <a:gd name="connsiteY11" fmla="*/ 22042 h 22427"/>
              <a:gd name="connsiteX12" fmla="*/ 9494 w 21703"/>
              <a:gd name="connsiteY12" fmla="*/ 21841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206 w 21703"/>
              <a:gd name="connsiteY9" fmla="*/ 21341 h 22427"/>
              <a:gd name="connsiteX10" fmla="*/ 11867 w 21703"/>
              <a:gd name="connsiteY10" fmla="*/ 21913 h 22427"/>
              <a:gd name="connsiteX11" fmla="*/ 10836 w 21703"/>
              <a:gd name="connsiteY11" fmla="*/ 22042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206 w 21703"/>
              <a:gd name="connsiteY9" fmla="*/ 21341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525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525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893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525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20 w 21736"/>
              <a:gd name="connsiteY7" fmla="*/ 21320 h 22427"/>
              <a:gd name="connsiteX8" fmla="*/ 14527 w 21736"/>
              <a:gd name="connsiteY8" fmla="*/ 21061 h 22427"/>
              <a:gd name="connsiteX9" fmla="*/ 13403 w 21736"/>
              <a:gd name="connsiteY9" fmla="*/ 21208 h 22427"/>
              <a:gd name="connsiteX10" fmla="*/ 11867 w 21736"/>
              <a:gd name="connsiteY10" fmla="*/ 21913 h 22427"/>
              <a:gd name="connsiteX11" fmla="*/ 10770 w 21736"/>
              <a:gd name="connsiteY11" fmla="*/ 22015 h 22427"/>
              <a:gd name="connsiteX12" fmla="*/ 9516 w 21736"/>
              <a:gd name="connsiteY12" fmla="*/ 21788 h 22427"/>
              <a:gd name="connsiteX13" fmla="*/ 8314 w 21736"/>
              <a:gd name="connsiteY13" fmla="*/ 21525 h 22427"/>
              <a:gd name="connsiteX14" fmla="*/ 7181 w 21736"/>
              <a:gd name="connsiteY14" fmla="*/ 21446 h 22427"/>
              <a:gd name="connsiteX15" fmla="*/ 4430 w 21736"/>
              <a:gd name="connsiteY15" fmla="*/ 22408 h 22427"/>
              <a:gd name="connsiteX16" fmla="*/ 3216 w 21736"/>
              <a:gd name="connsiteY16" fmla="*/ 22091 h 22427"/>
              <a:gd name="connsiteX17" fmla="*/ 2238 w 21736"/>
              <a:gd name="connsiteY17" fmla="*/ 22059 h 22427"/>
              <a:gd name="connsiteX18" fmla="*/ 1465 w 21736"/>
              <a:gd name="connsiteY18" fmla="*/ 21498 h 22427"/>
              <a:gd name="connsiteX19" fmla="*/ 638 w 21736"/>
              <a:gd name="connsiteY19" fmla="*/ 20433 h 22427"/>
              <a:gd name="connsiteX20" fmla="*/ 0 w 21736"/>
              <a:gd name="connsiteY20" fmla="*/ 20314 h 22427"/>
              <a:gd name="connsiteX21" fmla="*/ 0 w 21736"/>
              <a:gd name="connsiteY21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20 w 21736"/>
              <a:gd name="connsiteY7" fmla="*/ 21320 h 22427"/>
              <a:gd name="connsiteX8" fmla="*/ 14527 w 21736"/>
              <a:gd name="connsiteY8" fmla="*/ 21061 h 22427"/>
              <a:gd name="connsiteX9" fmla="*/ 13403 w 21736"/>
              <a:gd name="connsiteY9" fmla="*/ 21208 h 22427"/>
              <a:gd name="connsiteX10" fmla="*/ 11867 w 21736"/>
              <a:gd name="connsiteY10" fmla="*/ 21913 h 22427"/>
              <a:gd name="connsiteX11" fmla="*/ 10770 w 21736"/>
              <a:gd name="connsiteY11" fmla="*/ 22015 h 22427"/>
              <a:gd name="connsiteX12" fmla="*/ 9516 w 21736"/>
              <a:gd name="connsiteY12" fmla="*/ 21788 h 22427"/>
              <a:gd name="connsiteX13" fmla="*/ 8314 w 21736"/>
              <a:gd name="connsiteY13" fmla="*/ 21525 h 22427"/>
              <a:gd name="connsiteX14" fmla="*/ 7181 w 21736"/>
              <a:gd name="connsiteY14" fmla="*/ 21446 h 22427"/>
              <a:gd name="connsiteX15" fmla="*/ 4430 w 21736"/>
              <a:gd name="connsiteY15" fmla="*/ 22408 h 22427"/>
              <a:gd name="connsiteX16" fmla="*/ 3216 w 21736"/>
              <a:gd name="connsiteY16" fmla="*/ 22091 h 22427"/>
              <a:gd name="connsiteX17" fmla="*/ 2238 w 21736"/>
              <a:gd name="connsiteY17" fmla="*/ 22059 h 22427"/>
              <a:gd name="connsiteX18" fmla="*/ 1465 w 21736"/>
              <a:gd name="connsiteY18" fmla="*/ 21498 h 22427"/>
              <a:gd name="connsiteX19" fmla="*/ 638 w 21736"/>
              <a:gd name="connsiteY19" fmla="*/ 20433 h 22427"/>
              <a:gd name="connsiteX20" fmla="*/ 0 w 21736"/>
              <a:gd name="connsiteY20" fmla="*/ 20314 h 22427"/>
              <a:gd name="connsiteX21" fmla="*/ 0 w 21736"/>
              <a:gd name="connsiteY21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20 w 21736"/>
              <a:gd name="connsiteY7" fmla="*/ 21320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97 w 21736"/>
              <a:gd name="connsiteY7" fmla="*/ 21267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271 w 21736"/>
              <a:gd name="connsiteY12" fmla="*/ 22010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88 h 22427"/>
              <a:gd name="connsiteX24" fmla="*/ 0 w 21736"/>
              <a:gd name="connsiteY24" fmla="*/ 62 h 22427"/>
              <a:gd name="connsiteX0" fmla="*/ 0 w 21751"/>
              <a:gd name="connsiteY0" fmla="*/ 62 h 22427"/>
              <a:gd name="connsiteX1" fmla="*/ 21747 w 21751"/>
              <a:gd name="connsiteY1" fmla="*/ 0 h 22427"/>
              <a:gd name="connsiteX2" fmla="*/ 21736 w 21751"/>
              <a:gd name="connsiteY2" fmla="*/ 21826 h 22427"/>
              <a:gd name="connsiteX3" fmla="*/ 21074 w 21751"/>
              <a:gd name="connsiteY3" fmla="*/ 22008 h 22427"/>
              <a:gd name="connsiteX4" fmla="*/ 20165 w 21751"/>
              <a:gd name="connsiteY4" fmla="*/ 21966 h 22427"/>
              <a:gd name="connsiteX5" fmla="*/ 19025 w 21751"/>
              <a:gd name="connsiteY5" fmla="*/ 21676 h 22427"/>
              <a:gd name="connsiteX6" fmla="*/ 17880 w 21751"/>
              <a:gd name="connsiteY6" fmla="*/ 21472 h 22427"/>
              <a:gd name="connsiteX7" fmla="*/ 16197 w 21751"/>
              <a:gd name="connsiteY7" fmla="*/ 21294 h 22427"/>
              <a:gd name="connsiteX8" fmla="*/ 15455 w 21751"/>
              <a:gd name="connsiteY8" fmla="*/ 21132 h 22427"/>
              <a:gd name="connsiteX9" fmla="*/ 14527 w 21751"/>
              <a:gd name="connsiteY9" fmla="*/ 21061 h 22427"/>
              <a:gd name="connsiteX10" fmla="*/ 13403 w 21751"/>
              <a:gd name="connsiteY10" fmla="*/ 21208 h 22427"/>
              <a:gd name="connsiteX11" fmla="*/ 12065 w 21751"/>
              <a:gd name="connsiteY11" fmla="*/ 21833 h 22427"/>
              <a:gd name="connsiteX12" fmla="*/ 11271 w 21751"/>
              <a:gd name="connsiteY12" fmla="*/ 22010 h 22427"/>
              <a:gd name="connsiteX13" fmla="*/ 10715 w 21751"/>
              <a:gd name="connsiteY13" fmla="*/ 21962 h 22427"/>
              <a:gd name="connsiteX14" fmla="*/ 9516 w 21751"/>
              <a:gd name="connsiteY14" fmla="*/ 21788 h 22427"/>
              <a:gd name="connsiteX15" fmla="*/ 8314 w 21751"/>
              <a:gd name="connsiteY15" fmla="*/ 21525 h 22427"/>
              <a:gd name="connsiteX16" fmla="*/ 7181 w 21751"/>
              <a:gd name="connsiteY16" fmla="*/ 21446 h 22427"/>
              <a:gd name="connsiteX17" fmla="*/ 4430 w 21751"/>
              <a:gd name="connsiteY17" fmla="*/ 22408 h 22427"/>
              <a:gd name="connsiteX18" fmla="*/ 3458 w 21751"/>
              <a:gd name="connsiteY18" fmla="*/ 22131 h 22427"/>
              <a:gd name="connsiteX19" fmla="*/ 2194 w 21751"/>
              <a:gd name="connsiteY19" fmla="*/ 21979 h 22427"/>
              <a:gd name="connsiteX20" fmla="*/ 1465 w 21751"/>
              <a:gd name="connsiteY20" fmla="*/ 21498 h 22427"/>
              <a:gd name="connsiteX21" fmla="*/ 880 w 21751"/>
              <a:gd name="connsiteY21" fmla="*/ 20646 h 22427"/>
              <a:gd name="connsiteX22" fmla="*/ 346 w 21751"/>
              <a:gd name="connsiteY22" fmla="*/ 20334 h 22427"/>
              <a:gd name="connsiteX23" fmla="*/ 0 w 21751"/>
              <a:gd name="connsiteY23" fmla="*/ 20288 h 22427"/>
              <a:gd name="connsiteX24" fmla="*/ 0 w 21751"/>
              <a:gd name="connsiteY24" fmla="*/ 62 h 22427"/>
              <a:gd name="connsiteX0" fmla="*/ 0 w 21751"/>
              <a:gd name="connsiteY0" fmla="*/ 62 h 22427"/>
              <a:gd name="connsiteX1" fmla="*/ 21747 w 21751"/>
              <a:gd name="connsiteY1" fmla="*/ 0 h 22427"/>
              <a:gd name="connsiteX2" fmla="*/ 21736 w 21751"/>
              <a:gd name="connsiteY2" fmla="*/ 21769 h 22427"/>
              <a:gd name="connsiteX3" fmla="*/ 21074 w 21751"/>
              <a:gd name="connsiteY3" fmla="*/ 22008 h 22427"/>
              <a:gd name="connsiteX4" fmla="*/ 20165 w 21751"/>
              <a:gd name="connsiteY4" fmla="*/ 21966 h 22427"/>
              <a:gd name="connsiteX5" fmla="*/ 19025 w 21751"/>
              <a:gd name="connsiteY5" fmla="*/ 21676 h 22427"/>
              <a:gd name="connsiteX6" fmla="*/ 17880 w 21751"/>
              <a:gd name="connsiteY6" fmla="*/ 21472 h 22427"/>
              <a:gd name="connsiteX7" fmla="*/ 16197 w 21751"/>
              <a:gd name="connsiteY7" fmla="*/ 21294 h 22427"/>
              <a:gd name="connsiteX8" fmla="*/ 15455 w 21751"/>
              <a:gd name="connsiteY8" fmla="*/ 21132 h 22427"/>
              <a:gd name="connsiteX9" fmla="*/ 14527 w 21751"/>
              <a:gd name="connsiteY9" fmla="*/ 21061 h 22427"/>
              <a:gd name="connsiteX10" fmla="*/ 13403 w 21751"/>
              <a:gd name="connsiteY10" fmla="*/ 21208 h 22427"/>
              <a:gd name="connsiteX11" fmla="*/ 12065 w 21751"/>
              <a:gd name="connsiteY11" fmla="*/ 21833 h 22427"/>
              <a:gd name="connsiteX12" fmla="*/ 11271 w 21751"/>
              <a:gd name="connsiteY12" fmla="*/ 22010 h 22427"/>
              <a:gd name="connsiteX13" fmla="*/ 10715 w 21751"/>
              <a:gd name="connsiteY13" fmla="*/ 21962 h 22427"/>
              <a:gd name="connsiteX14" fmla="*/ 9516 w 21751"/>
              <a:gd name="connsiteY14" fmla="*/ 21788 h 22427"/>
              <a:gd name="connsiteX15" fmla="*/ 8314 w 21751"/>
              <a:gd name="connsiteY15" fmla="*/ 21525 h 22427"/>
              <a:gd name="connsiteX16" fmla="*/ 7181 w 21751"/>
              <a:gd name="connsiteY16" fmla="*/ 21446 h 22427"/>
              <a:gd name="connsiteX17" fmla="*/ 4430 w 21751"/>
              <a:gd name="connsiteY17" fmla="*/ 22408 h 22427"/>
              <a:gd name="connsiteX18" fmla="*/ 3458 w 21751"/>
              <a:gd name="connsiteY18" fmla="*/ 22131 h 22427"/>
              <a:gd name="connsiteX19" fmla="*/ 2194 w 21751"/>
              <a:gd name="connsiteY19" fmla="*/ 21979 h 22427"/>
              <a:gd name="connsiteX20" fmla="*/ 1465 w 21751"/>
              <a:gd name="connsiteY20" fmla="*/ 21498 h 22427"/>
              <a:gd name="connsiteX21" fmla="*/ 880 w 21751"/>
              <a:gd name="connsiteY21" fmla="*/ 20646 h 22427"/>
              <a:gd name="connsiteX22" fmla="*/ 346 w 21751"/>
              <a:gd name="connsiteY22" fmla="*/ 20334 h 22427"/>
              <a:gd name="connsiteX23" fmla="*/ 0 w 21751"/>
              <a:gd name="connsiteY23" fmla="*/ 20288 h 22427"/>
              <a:gd name="connsiteX24" fmla="*/ 0 w 21751"/>
              <a:gd name="connsiteY24" fmla="*/ 62 h 22427"/>
              <a:gd name="connsiteX0" fmla="*/ 0 w 21751"/>
              <a:gd name="connsiteY0" fmla="*/ 62 h 22427"/>
              <a:gd name="connsiteX1" fmla="*/ 21747 w 21751"/>
              <a:gd name="connsiteY1" fmla="*/ 0 h 22427"/>
              <a:gd name="connsiteX2" fmla="*/ 21736 w 21751"/>
              <a:gd name="connsiteY2" fmla="*/ 21834 h 22427"/>
              <a:gd name="connsiteX3" fmla="*/ 21074 w 21751"/>
              <a:gd name="connsiteY3" fmla="*/ 22008 h 22427"/>
              <a:gd name="connsiteX4" fmla="*/ 20165 w 21751"/>
              <a:gd name="connsiteY4" fmla="*/ 21966 h 22427"/>
              <a:gd name="connsiteX5" fmla="*/ 19025 w 21751"/>
              <a:gd name="connsiteY5" fmla="*/ 21676 h 22427"/>
              <a:gd name="connsiteX6" fmla="*/ 17880 w 21751"/>
              <a:gd name="connsiteY6" fmla="*/ 21472 h 22427"/>
              <a:gd name="connsiteX7" fmla="*/ 16197 w 21751"/>
              <a:gd name="connsiteY7" fmla="*/ 21294 h 22427"/>
              <a:gd name="connsiteX8" fmla="*/ 15455 w 21751"/>
              <a:gd name="connsiteY8" fmla="*/ 21132 h 22427"/>
              <a:gd name="connsiteX9" fmla="*/ 14527 w 21751"/>
              <a:gd name="connsiteY9" fmla="*/ 21061 h 22427"/>
              <a:gd name="connsiteX10" fmla="*/ 13403 w 21751"/>
              <a:gd name="connsiteY10" fmla="*/ 21208 h 22427"/>
              <a:gd name="connsiteX11" fmla="*/ 12065 w 21751"/>
              <a:gd name="connsiteY11" fmla="*/ 21833 h 22427"/>
              <a:gd name="connsiteX12" fmla="*/ 11271 w 21751"/>
              <a:gd name="connsiteY12" fmla="*/ 22010 h 22427"/>
              <a:gd name="connsiteX13" fmla="*/ 10715 w 21751"/>
              <a:gd name="connsiteY13" fmla="*/ 21962 h 22427"/>
              <a:gd name="connsiteX14" fmla="*/ 9516 w 21751"/>
              <a:gd name="connsiteY14" fmla="*/ 21788 h 22427"/>
              <a:gd name="connsiteX15" fmla="*/ 8314 w 21751"/>
              <a:gd name="connsiteY15" fmla="*/ 21525 h 22427"/>
              <a:gd name="connsiteX16" fmla="*/ 7181 w 21751"/>
              <a:gd name="connsiteY16" fmla="*/ 21446 h 22427"/>
              <a:gd name="connsiteX17" fmla="*/ 4430 w 21751"/>
              <a:gd name="connsiteY17" fmla="*/ 22408 h 22427"/>
              <a:gd name="connsiteX18" fmla="*/ 3458 w 21751"/>
              <a:gd name="connsiteY18" fmla="*/ 22131 h 22427"/>
              <a:gd name="connsiteX19" fmla="*/ 2194 w 21751"/>
              <a:gd name="connsiteY19" fmla="*/ 21979 h 22427"/>
              <a:gd name="connsiteX20" fmla="*/ 1465 w 21751"/>
              <a:gd name="connsiteY20" fmla="*/ 21498 h 22427"/>
              <a:gd name="connsiteX21" fmla="*/ 880 w 21751"/>
              <a:gd name="connsiteY21" fmla="*/ 20646 h 22427"/>
              <a:gd name="connsiteX22" fmla="*/ 346 w 21751"/>
              <a:gd name="connsiteY22" fmla="*/ 20334 h 22427"/>
              <a:gd name="connsiteX23" fmla="*/ 0 w 21751"/>
              <a:gd name="connsiteY23" fmla="*/ 20288 h 22427"/>
              <a:gd name="connsiteX24" fmla="*/ 0 w 21751"/>
              <a:gd name="connsiteY24" fmla="*/ 62 h 2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751" h="22427">
                <a:moveTo>
                  <a:pt x="0" y="62"/>
                </a:moveTo>
                <a:lnTo>
                  <a:pt x="21747" y="0"/>
                </a:lnTo>
                <a:cubicBezTo>
                  <a:pt x="21767" y="7275"/>
                  <a:pt x="21716" y="14559"/>
                  <a:pt x="21736" y="21834"/>
                </a:cubicBezTo>
                <a:lnTo>
                  <a:pt x="21074" y="22008"/>
                </a:lnTo>
                <a:cubicBezTo>
                  <a:pt x="20818" y="22036"/>
                  <a:pt x="20495" y="22013"/>
                  <a:pt x="20165" y="21966"/>
                </a:cubicBezTo>
                <a:cubicBezTo>
                  <a:pt x="19785" y="21893"/>
                  <a:pt x="19405" y="21749"/>
                  <a:pt x="19025" y="21676"/>
                </a:cubicBezTo>
                <a:lnTo>
                  <a:pt x="17880" y="21472"/>
                </a:lnTo>
                <a:cubicBezTo>
                  <a:pt x="17198" y="21448"/>
                  <a:pt x="17109" y="21477"/>
                  <a:pt x="16197" y="21294"/>
                </a:cubicBezTo>
                <a:cubicBezTo>
                  <a:pt x="15771" y="21238"/>
                  <a:pt x="15720" y="21175"/>
                  <a:pt x="15455" y="21132"/>
                </a:cubicBezTo>
                <a:cubicBezTo>
                  <a:pt x="15190" y="21089"/>
                  <a:pt x="14869" y="21057"/>
                  <a:pt x="14527" y="21061"/>
                </a:cubicBezTo>
                <a:cubicBezTo>
                  <a:pt x="13662" y="21087"/>
                  <a:pt x="14001" y="21073"/>
                  <a:pt x="13403" y="21208"/>
                </a:cubicBezTo>
                <a:cubicBezTo>
                  <a:pt x="13068" y="21281"/>
                  <a:pt x="12400" y="21760"/>
                  <a:pt x="12065" y="21833"/>
                </a:cubicBezTo>
                <a:cubicBezTo>
                  <a:pt x="11721" y="21965"/>
                  <a:pt x="11454" y="21993"/>
                  <a:pt x="11271" y="22010"/>
                </a:cubicBezTo>
                <a:cubicBezTo>
                  <a:pt x="11088" y="22027"/>
                  <a:pt x="11018" y="21997"/>
                  <a:pt x="10715" y="21962"/>
                </a:cubicBezTo>
                <a:cubicBezTo>
                  <a:pt x="10316" y="21936"/>
                  <a:pt x="10027" y="21866"/>
                  <a:pt x="9516" y="21788"/>
                </a:cubicBezTo>
                <a:cubicBezTo>
                  <a:pt x="9006" y="21710"/>
                  <a:pt x="8696" y="21577"/>
                  <a:pt x="8314" y="21525"/>
                </a:cubicBezTo>
                <a:cubicBezTo>
                  <a:pt x="7932" y="21473"/>
                  <a:pt x="7747" y="21337"/>
                  <a:pt x="7181" y="21446"/>
                </a:cubicBezTo>
                <a:cubicBezTo>
                  <a:pt x="6108" y="21446"/>
                  <a:pt x="5648" y="22587"/>
                  <a:pt x="4430" y="22408"/>
                </a:cubicBezTo>
                <a:lnTo>
                  <a:pt x="3458" y="22131"/>
                </a:lnTo>
                <a:lnTo>
                  <a:pt x="2194" y="21979"/>
                </a:lnTo>
                <a:cubicBezTo>
                  <a:pt x="1709" y="21802"/>
                  <a:pt x="1714" y="21737"/>
                  <a:pt x="1465" y="21498"/>
                </a:cubicBezTo>
                <a:cubicBezTo>
                  <a:pt x="1216" y="21259"/>
                  <a:pt x="1068" y="20835"/>
                  <a:pt x="880" y="20646"/>
                </a:cubicBezTo>
                <a:cubicBezTo>
                  <a:pt x="693" y="20452"/>
                  <a:pt x="493" y="20401"/>
                  <a:pt x="346" y="20334"/>
                </a:cubicBezTo>
                <a:lnTo>
                  <a:pt x="0" y="20288"/>
                </a:lnTo>
                <a:lnTo>
                  <a:pt x="0" y="62"/>
                </a:lnTo>
                <a:close/>
              </a:path>
            </a:pathLst>
          </a:custGeo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A827F49-2543-4B47-9154-FBD937A47E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30497" y="1264024"/>
            <a:ext cx="4494129" cy="609600"/>
          </a:xfrm>
        </p:spPr>
        <p:txBody>
          <a:bodyPr anchor="t"/>
          <a:lstStyle>
            <a:lvl1pPr algn="l">
              <a:defRPr sz="4000" b="1">
                <a:solidFill>
                  <a:schemeClr val="tx1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14" name="Pladsholder til tekst 4">
            <a:extLst>
              <a:ext uri="{FF2B5EF4-FFF2-40B4-BE49-F238E27FC236}">
                <a16:creationId xmlns:a16="http://schemas.microsoft.com/office/drawing/2014/main" id="{FA533A8C-0106-46EA-8AAF-56869AE658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30496" y="1990165"/>
            <a:ext cx="4494130" cy="3774141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>
                <a:solidFill>
                  <a:schemeClr val="tx1"/>
                </a:solidFill>
              </a:defRPr>
            </a:lvl2pPr>
            <a:lvl3pPr marL="452690" indent="0">
              <a:buFontTx/>
              <a:buNone/>
              <a:defRPr>
                <a:solidFill>
                  <a:schemeClr val="tx1"/>
                </a:solidFill>
              </a:defRPr>
            </a:lvl3pPr>
            <a:lvl4pPr marL="679035" indent="0">
              <a:buFontTx/>
              <a:buNone/>
              <a:defRPr>
                <a:solidFill>
                  <a:schemeClr val="tx1"/>
                </a:solidFill>
              </a:defRPr>
            </a:lvl4pPr>
            <a:lvl5pPr marL="90538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64188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75F5711D-346C-4581-8A5A-541BDA989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0D5F5DBE-19F4-4E1B-BB7A-841203137F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91974" y="0"/>
            <a:ext cx="4700026" cy="534334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2"/>
              <a:gd name="connsiteX1" fmla="*/ 10000 w 10000"/>
              <a:gd name="connsiteY1" fmla="*/ 0 h 10002"/>
              <a:gd name="connsiteX2" fmla="*/ 10000 w 10000"/>
              <a:gd name="connsiteY2" fmla="*/ 10000 h 10002"/>
              <a:gd name="connsiteX3" fmla="*/ 8398 w 10000"/>
              <a:gd name="connsiteY3" fmla="*/ 10002 h 10002"/>
              <a:gd name="connsiteX4" fmla="*/ 0 w 10000"/>
              <a:gd name="connsiteY4" fmla="*/ 10000 h 10002"/>
              <a:gd name="connsiteX5" fmla="*/ 0 w 10000"/>
              <a:gd name="connsiteY5" fmla="*/ 0 h 10002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8445 w 10000"/>
              <a:gd name="connsiteY3" fmla="*/ 9268 h 10000"/>
              <a:gd name="connsiteX4" fmla="*/ 0 w 10000"/>
              <a:gd name="connsiteY4" fmla="*/ 10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8945 w 10000"/>
              <a:gd name="connsiteY3" fmla="*/ 9597 h 10000"/>
              <a:gd name="connsiteX4" fmla="*/ 8445 w 10000"/>
              <a:gd name="connsiteY4" fmla="*/ 9268 h 10000"/>
              <a:gd name="connsiteX5" fmla="*/ 0 w 10000"/>
              <a:gd name="connsiteY5" fmla="*/ 10000 h 10000"/>
              <a:gd name="connsiteX6" fmla="*/ 0 w 10000"/>
              <a:gd name="connsiteY6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8945 w 10008"/>
              <a:gd name="connsiteY3" fmla="*/ 9597 h 10000"/>
              <a:gd name="connsiteX4" fmla="*/ 8445 w 10008"/>
              <a:gd name="connsiteY4" fmla="*/ 9268 h 10000"/>
              <a:gd name="connsiteX5" fmla="*/ 0 w 10008"/>
              <a:gd name="connsiteY5" fmla="*/ 10000 h 10000"/>
              <a:gd name="connsiteX6" fmla="*/ 0 w 10008"/>
              <a:gd name="connsiteY6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8945 w 10008"/>
              <a:gd name="connsiteY3" fmla="*/ 9597 h 10000"/>
              <a:gd name="connsiteX4" fmla="*/ 8445 w 10008"/>
              <a:gd name="connsiteY4" fmla="*/ 9268 h 10000"/>
              <a:gd name="connsiteX5" fmla="*/ 0 w 10008"/>
              <a:gd name="connsiteY5" fmla="*/ 10000 h 10000"/>
              <a:gd name="connsiteX6" fmla="*/ 0 w 10008"/>
              <a:gd name="connsiteY6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0 w 10008"/>
              <a:gd name="connsiteY5" fmla="*/ 10000 h 10000"/>
              <a:gd name="connsiteX6" fmla="*/ 0 w 10008"/>
              <a:gd name="connsiteY6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6984 w 10008"/>
              <a:gd name="connsiteY5" fmla="*/ 9385 h 10000"/>
              <a:gd name="connsiteX6" fmla="*/ 0 w 10008"/>
              <a:gd name="connsiteY6" fmla="*/ 10000 h 10000"/>
              <a:gd name="connsiteX7" fmla="*/ 0 w 10008"/>
              <a:gd name="connsiteY7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0 w 10008"/>
              <a:gd name="connsiteY6" fmla="*/ 10000 h 10000"/>
              <a:gd name="connsiteX7" fmla="*/ 0 w 10008"/>
              <a:gd name="connsiteY7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21 w 10008"/>
              <a:gd name="connsiteY6" fmla="*/ 9927 h 10000"/>
              <a:gd name="connsiteX7" fmla="*/ 0 w 10008"/>
              <a:gd name="connsiteY7" fmla="*/ 10000 h 10000"/>
              <a:gd name="connsiteX8" fmla="*/ 0 w 10008"/>
              <a:gd name="connsiteY8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0 w 10008"/>
              <a:gd name="connsiteY7" fmla="*/ 10000 h 10000"/>
              <a:gd name="connsiteX8" fmla="*/ 0 w 10008"/>
              <a:gd name="connsiteY8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0 w 10008"/>
              <a:gd name="connsiteY8" fmla="*/ 10000 h 10000"/>
              <a:gd name="connsiteX9" fmla="*/ 0 w 10008"/>
              <a:gd name="connsiteY9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0 w 10008"/>
              <a:gd name="connsiteY8" fmla="*/ 10000 h 10000"/>
              <a:gd name="connsiteX9" fmla="*/ 0 w 10008"/>
              <a:gd name="connsiteY9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3226 w 10008"/>
              <a:gd name="connsiteY8" fmla="*/ 9858 h 10000"/>
              <a:gd name="connsiteX9" fmla="*/ 0 w 10008"/>
              <a:gd name="connsiteY9" fmla="*/ 10000 h 10000"/>
              <a:gd name="connsiteX10" fmla="*/ 0 w 10008"/>
              <a:gd name="connsiteY10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3226 w 10008"/>
              <a:gd name="connsiteY8" fmla="*/ 9858 h 10000"/>
              <a:gd name="connsiteX9" fmla="*/ 0 w 10008"/>
              <a:gd name="connsiteY9" fmla="*/ 10000 h 10000"/>
              <a:gd name="connsiteX10" fmla="*/ 0 w 10008"/>
              <a:gd name="connsiteY10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3226 w 10008"/>
              <a:gd name="connsiteY8" fmla="*/ 9858 h 10000"/>
              <a:gd name="connsiteX9" fmla="*/ 2241 w 10008"/>
              <a:gd name="connsiteY9" fmla="*/ 9899 h 10000"/>
              <a:gd name="connsiteX10" fmla="*/ 0 w 10008"/>
              <a:gd name="connsiteY10" fmla="*/ 10000 h 10000"/>
              <a:gd name="connsiteX11" fmla="*/ 0 w 10008"/>
              <a:gd name="connsiteY11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3226 w 10008"/>
              <a:gd name="connsiteY8" fmla="*/ 9858 h 10000"/>
              <a:gd name="connsiteX9" fmla="*/ 2436 w 10008"/>
              <a:gd name="connsiteY9" fmla="*/ 9227 h 10000"/>
              <a:gd name="connsiteX10" fmla="*/ 0 w 10008"/>
              <a:gd name="connsiteY10" fmla="*/ 10000 h 10000"/>
              <a:gd name="connsiteX11" fmla="*/ 0 w 10008"/>
              <a:gd name="connsiteY11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3226 w 10008"/>
              <a:gd name="connsiteY8" fmla="*/ 9858 h 10000"/>
              <a:gd name="connsiteX9" fmla="*/ 2436 w 10008"/>
              <a:gd name="connsiteY9" fmla="*/ 9227 h 10000"/>
              <a:gd name="connsiteX10" fmla="*/ 1062 w 10008"/>
              <a:gd name="connsiteY10" fmla="*/ 8918 h 10000"/>
              <a:gd name="connsiteX11" fmla="*/ 0 w 10008"/>
              <a:gd name="connsiteY11" fmla="*/ 10000 h 10000"/>
              <a:gd name="connsiteX12" fmla="*/ 0 w 10008"/>
              <a:gd name="connsiteY12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3226 w 10008"/>
              <a:gd name="connsiteY8" fmla="*/ 9858 h 10000"/>
              <a:gd name="connsiteX9" fmla="*/ 2436 w 10008"/>
              <a:gd name="connsiteY9" fmla="*/ 9227 h 10000"/>
              <a:gd name="connsiteX10" fmla="*/ 1062 w 10008"/>
              <a:gd name="connsiteY10" fmla="*/ 8918 h 10000"/>
              <a:gd name="connsiteX11" fmla="*/ 0 w 10008"/>
              <a:gd name="connsiteY11" fmla="*/ 10000 h 10000"/>
              <a:gd name="connsiteX12" fmla="*/ 0 w 10008"/>
              <a:gd name="connsiteY12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3226 w 10008"/>
              <a:gd name="connsiteY8" fmla="*/ 9858 h 10000"/>
              <a:gd name="connsiteX9" fmla="*/ 2436 w 10008"/>
              <a:gd name="connsiteY9" fmla="*/ 9227 h 10000"/>
              <a:gd name="connsiteX10" fmla="*/ 1062 w 10008"/>
              <a:gd name="connsiteY10" fmla="*/ 8891 h 10000"/>
              <a:gd name="connsiteX11" fmla="*/ 0 w 10008"/>
              <a:gd name="connsiteY11" fmla="*/ 10000 h 10000"/>
              <a:gd name="connsiteX12" fmla="*/ 0 w 10008"/>
              <a:gd name="connsiteY12" fmla="*/ 0 h 10000"/>
              <a:gd name="connsiteX0" fmla="*/ 0 w 10008"/>
              <a:gd name="connsiteY0" fmla="*/ 0 h 9934"/>
              <a:gd name="connsiteX1" fmla="*/ 10000 w 10008"/>
              <a:gd name="connsiteY1" fmla="*/ 0 h 9934"/>
              <a:gd name="connsiteX2" fmla="*/ 10008 w 10008"/>
              <a:gd name="connsiteY2" fmla="*/ 9904 h 9934"/>
              <a:gd name="connsiteX3" fmla="*/ 9125 w 10008"/>
              <a:gd name="connsiteY3" fmla="*/ 9720 h 9934"/>
              <a:gd name="connsiteX4" fmla="*/ 8445 w 10008"/>
              <a:gd name="connsiteY4" fmla="*/ 9268 h 9934"/>
              <a:gd name="connsiteX5" fmla="*/ 7117 w 10008"/>
              <a:gd name="connsiteY5" fmla="*/ 9934 h 9934"/>
              <a:gd name="connsiteX6" fmla="*/ 5937 w 10008"/>
              <a:gd name="connsiteY6" fmla="*/ 9467 h 9934"/>
              <a:gd name="connsiteX7" fmla="*/ 4468 w 10008"/>
              <a:gd name="connsiteY7" fmla="*/ 9529 h 9934"/>
              <a:gd name="connsiteX8" fmla="*/ 3226 w 10008"/>
              <a:gd name="connsiteY8" fmla="*/ 9858 h 9934"/>
              <a:gd name="connsiteX9" fmla="*/ 2436 w 10008"/>
              <a:gd name="connsiteY9" fmla="*/ 9227 h 9934"/>
              <a:gd name="connsiteX10" fmla="*/ 1062 w 10008"/>
              <a:gd name="connsiteY10" fmla="*/ 8891 h 9934"/>
              <a:gd name="connsiteX11" fmla="*/ 0 w 10008"/>
              <a:gd name="connsiteY11" fmla="*/ 9431 h 9934"/>
              <a:gd name="connsiteX12" fmla="*/ 0 w 10008"/>
              <a:gd name="connsiteY12" fmla="*/ 0 h 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08" h="9934">
                <a:moveTo>
                  <a:pt x="0" y="0"/>
                </a:moveTo>
                <a:lnTo>
                  <a:pt x="10000" y="0"/>
                </a:lnTo>
                <a:cubicBezTo>
                  <a:pt x="10003" y="3301"/>
                  <a:pt x="10005" y="6603"/>
                  <a:pt x="10008" y="9904"/>
                </a:cubicBezTo>
                <a:lnTo>
                  <a:pt x="9125" y="9720"/>
                </a:lnTo>
                <a:lnTo>
                  <a:pt x="8445" y="9268"/>
                </a:lnTo>
                <a:lnTo>
                  <a:pt x="7117" y="9934"/>
                </a:lnTo>
                <a:lnTo>
                  <a:pt x="5937" y="9467"/>
                </a:lnTo>
                <a:lnTo>
                  <a:pt x="4468" y="9529"/>
                </a:lnTo>
                <a:lnTo>
                  <a:pt x="3226" y="9858"/>
                </a:lnTo>
                <a:lnTo>
                  <a:pt x="2436" y="9227"/>
                </a:lnTo>
                <a:lnTo>
                  <a:pt x="1062" y="8891"/>
                </a:lnTo>
                <a:lnTo>
                  <a:pt x="0" y="9431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A827F49-2543-4B47-9154-FBD937A47E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0686" y="1272988"/>
            <a:ext cx="5584232" cy="645459"/>
          </a:xfrm>
        </p:spPr>
        <p:txBody>
          <a:bodyPr anchor="t"/>
          <a:lstStyle>
            <a:lvl1pPr algn="l">
              <a:defRPr sz="4000" b="1">
                <a:solidFill>
                  <a:schemeClr val="tx1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FA533A8C-0106-46EA-8AAF-56869AE658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0686" y="1990165"/>
            <a:ext cx="5584232" cy="3877235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>
                <a:solidFill>
                  <a:schemeClr val="tx1"/>
                </a:solidFill>
              </a:defRPr>
            </a:lvl2pPr>
            <a:lvl3pPr marL="452690" indent="0">
              <a:buFontTx/>
              <a:buNone/>
              <a:defRPr>
                <a:solidFill>
                  <a:schemeClr val="tx1"/>
                </a:solidFill>
              </a:defRPr>
            </a:lvl3pPr>
            <a:lvl4pPr marL="679035" indent="0">
              <a:buFontTx/>
              <a:buNone/>
              <a:defRPr>
                <a:solidFill>
                  <a:schemeClr val="tx1"/>
                </a:solidFill>
              </a:defRPr>
            </a:lvl4pPr>
            <a:lvl5pPr marL="90538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tekst 9">
            <a:extLst>
              <a:ext uri="{FF2B5EF4-FFF2-40B4-BE49-F238E27FC236}">
                <a16:creationId xmlns:a16="http://schemas.microsoft.com/office/drawing/2014/main" id="{A4B65394-BFD5-43C5-5A21-73B14B5AA7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200" y="6120000"/>
            <a:ext cx="4265100" cy="234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tx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595084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9A7A4E7-D0DC-DD58-011D-2FDC2CD11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33E3ADCA-C1FB-45D9-8D75-F1272071600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148918" y="2496555"/>
            <a:ext cx="3526721" cy="3014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>
                <a:solidFill>
                  <a:schemeClr val="bg2"/>
                </a:solidFill>
              </a:defRPr>
            </a:lvl1pPr>
            <a:lvl2pPr>
              <a:buFontTx/>
              <a:buNone/>
              <a:defRPr>
                <a:solidFill>
                  <a:schemeClr val="bg2"/>
                </a:solidFill>
              </a:defRPr>
            </a:lvl2pPr>
            <a:lvl3pPr>
              <a:buFontTx/>
              <a:buNone/>
              <a:defRPr>
                <a:solidFill>
                  <a:schemeClr val="bg2"/>
                </a:solidFill>
              </a:defRPr>
            </a:lvl3pPr>
            <a:lvl4pPr>
              <a:buFontTx/>
              <a:buNone/>
              <a:defRPr>
                <a:solidFill>
                  <a:schemeClr val="bg2"/>
                </a:solidFill>
              </a:defRPr>
            </a:lvl4pPr>
            <a:lvl5pPr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Rediger typografien i masterens</a:t>
            </a:r>
          </a:p>
          <a:p>
            <a:pPr lvl="1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Andet niveau</a:t>
            </a:r>
          </a:p>
          <a:p>
            <a:pPr lvl="2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Tredje niveau</a:t>
            </a:r>
          </a:p>
          <a:p>
            <a:pPr lvl="3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Fjerde niveau</a:t>
            </a:r>
          </a:p>
          <a:p>
            <a:pPr lvl="4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Femte niveau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E0C2687-EC0B-4310-9BF8-235999D6F7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48919" y="1948800"/>
            <a:ext cx="3034792" cy="3867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1">
                <a:solidFill>
                  <a:schemeClr val="bg2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da-DK" dirty="0"/>
              <a:t>Skriv undertitel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AA827F49-2543-4B47-9154-FBD937A47E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0686" y="1272988"/>
            <a:ext cx="5584232" cy="645459"/>
          </a:xfrm>
        </p:spPr>
        <p:txBody>
          <a:bodyPr anchor="t"/>
          <a:lstStyle>
            <a:lvl1pPr algn="l">
              <a:defRPr sz="4000" b="1">
                <a:solidFill>
                  <a:schemeClr val="tx1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14" name="Pladsholder til tekst 4">
            <a:extLst>
              <a:ext uri="{FF2B5EF4-FFF2-40B4-BE49-F238E27FC236}">
                <a16:creationId xmlns:a16="http://schemas.microsoft.com/office/drawing/2014/main" id="{FA533A8C-0106-46EA-8AAF-56869AE658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0686" y="1990165"/>
            <a:ext cx="5584232" cy="3896285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>
                <a:solidFill>
                  <a:schemeClr val="tx1"/>
                </a:solidFill>
              </a:defRPr>
            </a:lvl2pPr>
            <a:lvl3pPr marL="452690" indent="0">
              <a:buFontTx/>
              <a:buNone/>
              <a:defRPr>
                <a:solidFill>
                  <a:schemeClr val="tx1"/>
                </a:solidFill>
              </a:defRPr>
            </a:lvl3pPr>
            <a:lvl4pPr marL="679035" indent="0">
              <a:buFontTx/>
              <a:buNone/>
              <a:defRPr>
                <a:solidFill>
                  <a:schemeClr val="tx1"/>
                </a:solidFill>
              </a:defRPr>
            </a:lvl4pPr>
            <a:lvl5pPr marL="90538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tekst 9">
            <a:extLst>
              <a:ext uri="{FF2B5EF4-FFF2-40B4-BE49-F238E27FC236}">
                <a16:creationId xmlns:a16="http://schemas.microsoft.com/office/drawing/2014/main" id="{667B1DF4-9AFE-0DF5-92FB-7E7AC7DC90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200" y="6120000"/>
            <a:ext cx="4265100" cy="234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tx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545061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g indholdsobjekt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222DC01D-AABB-6FBA-13C5-13F18B7AC4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5457" y="1013074"/>
            <a:ext cx="3921059" cy="612995"/>
          </a:xfrm>
        </p:spPr>
        <p:txBody>
          <a:bodyPr tIns="468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59D1E83-42E7-47EB-A58D-5512AA4EC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458" y="1801906"/>
            <a:ext cx="3921060" cy="3888680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 sz="2000"/>
            </a:lvl2pPr>
            <a:lvl3pPr marL="452690" indent="0">
              <a:buFontTx/>
              <a:buNone/>
              <a:defRPr sz="2000"/>
            </a:lvl3pPr>
            <a:lvl4pPr marL="679035" indent="0">
              <a:buFontTx/>
              <a:buNone/>
              <a:defRPr sz="2000"/>
            </a:lvl4pPr>
            <a:lvl5pPr marL="905380" indent="0">
              <a:buFontTx/>
              <a:buNone/>
              <a:defRPr sz="20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A92C460-7A43-471E-AAC8-A400981F7F8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032374" y="1013074"/>
            <a:ext cx="6643265" cy="467751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dirty="0"/>
              <a:t>Vælg tabel, graf eller </a:t>
            </a:r>
            <a:r>
              <a:rPr lang="da-DK" dirty="0" err="1"/>
              <a:t>SmartArt</a:t>
            </a:r>
            <a:endParaRPr lang="da-DK" dirty="0"/>
          </a:p>
        </p:txBody>
      </p:sp>
      <p:sp>
        <p:nvSpPr>
          <p:cNvPr id="18" name="Pladsholder til tekst 9">
            <a:extLst>
              <a:ext uri="{FF2B5EF4-FFF2-40B4-BE49-F238E27FC236}">
                <a16:creationId xmlns:a16="http://schemas.microsoft.com/office/drawing/2014/main" id="{84ADC745-324C-4A30-991E-E0750C0ADE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200" y="6120000"/>
            <a:ext cx="4322250" cy="233999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755134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g indholdsobjek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37AC337-8494-D8EC-33CD-408216065A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A92C460-7A43-471E-AAC8-A400981F7F8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032374" y="1013075"/>
            <a:ext cx="6643265" cy="470414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Vælg tabel, graf eller </a:t>
            </a:r>
            <a:r>
              <a:rPr lang="da-DK" dirty="0" err="1"/>
              <a:t>SmartArt</a:t>
            </a:r>
            <a:endParaRPr lang="da-DK" dirty="0"/>
          </a:p>
        </p:txBody>
      </p:sp>
      <p:sp>
        <p:nvSpPr>
          <p:cNvPr id="15" name="Pladsholder til tekst 9">
            <a:extLst>
              <a:ext uri="{FF2B5EF4-FFF2-40B4-BE49-F238E27FC236}">
                <a16:creationId xmlns:a16="http://schemas.microsoft.com/office/drawing/2014/main" id="{E7DD1CC2-B7B2-4F08-9A5B-65A9A09EA8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200" y="6120000"/>
            <a:ext cx="4131750" cy="234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tx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5457" y="978070"/>
            <a:ext cx="3921059" cy="648000"/>
          </a:xfrm>
        </p:spPr>
        <p:txBody>
          <a:bodyPr tIns="46800" anchor="t"/>
          <a:lstStyle>
            <a:lvl1pPr algn="l">
              <a:defRPr sz="4000" b="1">
                <a:solidFill>
                  <a:schemeClr val="tx1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16" name="Pladsholder til tekst 4">
            <a:extLst>
              <a:ext uri="{FF2B5EF4-FFF2-40B4-BE49-F238E27FC236}">
                <a16:creationId xmlns:a16="http://schemas.microsoft.com/office/drawing/2014/main" id="{059D1E83-42E7-47EB-A58D-5512AA4EC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458" y="1801907"/>
            <a:ext cx="3921060" cy="3915312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452690" indent="0">
              <a:buFontTx/>
              <a:buNone/>
              <a:defRPr sz="2000">
                <a:solidFill>
                  <a:schemeClr val="tx1"/>
                </a:solidFill>
              </a:defRPr>
            </a:lvl3pPr>
            <a:lvl4pPr marL="679035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 marL="905380" indent="0">
              <a:buFontTx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56852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1"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216B3EB0-9F03-40A5-A1E2-BFB919D729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ikonet for at indsætte et baggrundsbillede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076" y="2232000"/>
            <a:ext cx="7808492" cy="899327"/>
          </a:xfrm>
        </p:spPr>
        <p:txBody>
          <a:bodyPr anchor="t"/>
          <a:lstStyle>
            <a:lvl1pPr algn="l">
              <a:defRPr sz="6600">
                <a:solidFill>
                  <a:schemeClr val="tx1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4" name="Pladsholder til tekst 9">
            <a:extLst>
              <a:ext uri="{FF2B5EF4-FFF2-40B4-BE49-F238E27FC236}">
                <a16:creationId xmlns:a16="http://schemas.microsoft.com/office/drawing/2014/main" id="{0F03B564-F818-4EFC-96BB-AEB9160655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199" y="6120000"/>
            <a:ext cx="4160325" cy="234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tx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16085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unktopstilling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00CA11AF-2218-3910-CB89-9531BBCBD8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Pladsholder til tekst 9">
            <a:extLst>
              <a:ext uri="{FF2B5EF4-FFF2-40B4-BE49-F238E27FC236}">
                <a16:creationId xmlns:a16="http://schemas.microsoft.com/office/drawing/2014/main" id="{4E87056D-8873-4113-84B2-795596C5CC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199" y="6120000"/>
            <a:ext cx="4103175" cy="234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5AF2888-0F38-EDF0-C239-C55F3C59FC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1943101"/>
            <a:ext cx="7216200" cy="1069042"/>
          </a:xfrm>
        </p:spPr>
        <p:txBody>
          <a:bodyPr tIns="36000" anchor="t"/>
          <a:lstStyle>
            <a:lvl1pPr algn="l">
              <a:defRPr sz="4000" b="1">
                <a:solidFill>
                  <a:schemeClr val="tx1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</p:spTree>
    <p:extLst>
      <p:ext uri="{BB962C8B-B14F-4D97-AF65-F5344CB8AC3E}">
        <p14:creationId xmlns:p14="http://schemas.microsoft.com/office/powerpoint/2010/main" val="2759049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2"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5156109B-6456-499C-826A-F40323EF84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3156" y="0"/>
            <a:ext cx="12205156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576853 h 6858000"/>
              <a:gd name="connsiteX5" fmla="*/ 4802244 w 12192000"/>
              <a:gd name="connsiteY5" fmla="*/ 5576853 h 6858000"/>
              <a:gd name="connsiteX6" fmla="*/ 4802244 w 12192000"/>
              <a:gd name="connsiteY6" fmla="*/ 1281146 h 6858000"/>
              <a:gd name="connsiteX7" fmla="*/ 0 w 12192000"/>
              <a:gd name="connsiteY7" fmla="*/ 12811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576853"/>
                </a:lnTo>
                <a:lnTo>
                  <a:pt x="4802244" y="5576853"/>
                </a:lnTo>
                <a:lnTo>
                  <a:pt x="4802244" y="1281146"/>
                </a:lnTo>
                <a:lnTo>
                  <a:pt x="0" y="128114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ikonet for at indsætte et billede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11C5982-26D2-4A3E-8F05-EBC8880D0FB4}"/>
              </a:ext>
            </a:extLst>
          </p:cNvPr>
          <p:cNvSpPr/>
          <p:nvPr userDrawn="1"/>
        </p:nvSpPr>
        <p:spPr>
          <a:xfrm>
            <a:off x="-13157" y="1281147"/>
            <a:ext cx="4854872" cy="42957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8118" y="2988000"/>
            <a:ext cx="4079686" cy="1672863"/>
          </a:xfrm>
        </p:spPr>
        <p:txBody>
          <a:bodyPr tIns="360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1E718B0-B1C3-49DA-80D7-016684D3C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117" y="2196000"/>
            <a:ext cx="4079686" cy="3960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226346" indent="0" algn="ctr">
              <a:buNone/>
              <a:defRPr sz="991"/>
            </a:lvl2pPr>
            <a:lvl3pPr marL="452691" indent="0" algn="ctr">
              <a:buNone/>
              <a:defRPr sz="892"/>
            </a:lvl3pPr>
            <a:lvl4pPr marL="679038" indent="0" algn="ctr">
              <a:buNone/>
              <a:defRPr sz="792"/>
            </a:lvl4pPr>
            <a:lvl5pPr marL="905381" indent="0" algn="ctr">
              <a:buNone/>
              <a:defRPr sz="792"/>
            </a:lvl5pPr>
            <a:lvl6pPr marL="1131726" indent="0" algn="ctr">
              <a:buNone/>
              <a:defRPr sz="792"/>
            </a:lvl6pPr>
            <a:lvl7pPr marL="1358071" indent="0" algn="ctr">
              <a:buNone/>
              <a:defRPr sz="792"/>
            </a:lvl7pPr>
            <a:lvl8pPr marL="1584415" indent="0" algn="ctr">
              <a:buNone/>
              <a:defRPr sz="792"/>
            </a:lvl8pPr>
            <a:lvl9pPr marL="1810760" indent="0" algn="ctr">
              <a:buNone/>
              <a:defRPr sz="792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3" name="Pladsholder til tekst 9">
            <a:extLst>
              <a:ext uri="{FF2B5EF4-FFF2-40B4-BE49-F238E27FC236}">
                <a16:creationId xmlns:a16="http://schemas.microsoft.com/office/drawing/2014/main" id="{3D1827FE-AA93-45B2-8B48-508F2502D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4523662" cy="247716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tx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695904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gsid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F8BCB97-90D0-4D5A-BFFB-59B1541AF6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4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gsid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01F66CE-7753-4482-9363-7943C51E5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" y="333"/>
            <a:ext cx="12190814" cy="685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6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E3AC7-DA38-4B8E-A054-428D3F98545B}" type="datetimeFigureOut">
              <a:rPr lang="da-DK" smtClean="0"/>
              <a:t>04-09-2023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32659-DDAF-4317-8287-FDA776CEB7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2702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nktopstilling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00CA11AF-2218-3910-CB89-9531BBCBD8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546847"/>
            <a:ext cx="9614100" cy="618565"/>
          </a:xfrm>
        </p:spPr>
        <p:txBody>
          <a:bodyPr tIns="36000" anchor="t"/>
          <a:lstStyle>
            <a:lvl1pPr algn="l">
              <a:defRPr sz="4000" b="1">
                <a:solidFill>
                  <a:schemeClr val="tx1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4B0934C-AF75-4B4E-933E-976996E4E7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2000" y="1264024"/>
            <a:ext cx="9614100" cy="4003301"/>
          </a:xfrm>
        </p:spPr>
        <p:txBody>
          <a:bodyPr tIns="46800"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226345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45269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679035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90538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tekst 9">
            <a:extLst>
              <a:ext uri="{FF2B5EF4-FFF2-40B4-BE49-F238E27FC236}">
                <a16:creationId xmlns:a16="http://schemas.microsoft.com/office/drawing/2014/main" id="{4E87056D-8873-4113-84B2-795596C5CC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199" y="6120000"/>
            <a:ext cx="4255575" cy="234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549359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unktopstilling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00CA11AF-2218-3910-CB89-9531BBCBD8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75350" y="1670797"/>
            <a:ext cx="9614100" cy="618565"/>
          </a:xfrm>
        </p:spPr>
        <p:txBody>
          <a:bodyPr tIns="36000" anchor="t"/>
          <a:lstStyle>
            <a:lvl1pPr algn="l">
              <a:defRPr sz="4000" b="1">
                <a:solidFill>
                  <a:schemeClr val="tx1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4B0934C-AF75-4B4E-933E-976996E4E7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5350" y="2387975"/>
            <a:ext cx="9614100" cy="3117476"/>
          </a:xfrm>
        </p:spPr>
        <p:txBody>
          <a:bodyPr tIns="46800"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226345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45269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679035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90538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tekst 9">
            <a:extLst>
              <a:ext uri="{FF2B5EF4-FFF2-40B4-BE49-F238E27FC236}">
                <a16:creationId xmlns:a16="http://schemas.microsoft.com/office/drawing/2014/main" id="{4E87056D-8873-4113-84B2-795596C5CC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199" y="6120000"/>
            <a:ext cx="4179375" cy="234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tx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66020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unktopstilling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00CA11AF-2218-3910-CB89-9531BBCBD8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75350" y="1670797"/>
            <a:ext cx="9614100" cy="618565"/>
          </a:xfrm>
        </p:spPr>
        <p:txBody>
          <a:bodyPr tIns="36000" anchor="t"/>
          <a:lstStyle>
            <a:lvl1pPr algn="l">
              <a:defRPr sz="4000" b="1">
                <a:solidFill>
                  <a:schemeClr val="tx1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4B0934C-AF75-4B4E-933E-976996E4E7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5350" y="2387975"/>
            <a:ext cx="9614100" cy="3117476"/>
          </a:xfrm>
        </p:spPr>
        <p:txBody>
          <a:bodyPr tIns="46800"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226345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45269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679035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90538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tekst 9">
            <a:extLst>
              <a:ext uri="{FF2B5EF4-FFF2-40B4-BE49-F238E27FC236}">
                <a16:creationId xmlns:a16="http://schemas.microsoft.com/office/drawing/2014/main" id="{4E87056D-8873-4113-84B2-795596C5CC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199" y="6120000"/>
            <a:ext cx="4103175" cy="234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tx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862829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nktopstilling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38E07A92-BF7E-BDE4-9877-F42EE64557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4024" y="546848"/>
            <a:ext cx="9124875" cy="582705"/>
          </a:xfrm>
        </p:spPr>
        <p:txBody>
          <a:bodyPr tIns="36000" anchor="t"/>
          <a:lstStyle>
            <a:lvl1pPr algn="l">
              <a:defRPr sz="4000" b="1">
                <a:solidFill>
                  <a:schemeClr val="tx1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4B0934C-AF75-4B4E-933E-976996E4E7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24025" y="1210236"/>
            <a:ext cx="9132076" cy="4323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226345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45269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679035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90538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tekst 9">
            <a:extLst>
              <a:ext uri="{FF2B5EF4-FFF2-40B4-BE49-F238E27FC236}">
                <a16:creationId xmlns:a16="http://schemas.microsoft.com/office/drawing/2014/main" id="{6735D9A1-9B3A-4681-9EBB-1A5229CE04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199" y="6120000"/>
            <a:ext cx="4084125" cy="234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tx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88755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nktopstilling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C1AF7492-D6FF-5918-AB9D-A802641CA4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546847"/>
            <a:ext cx="9613802" cy="546847"/>
          </a:xfrm>
        </p:spPr>
        <p:txBody>
          <a:bodyPr tIns="36000" anchor="t"/>
          <a:lstStyle>
            <a:lvl1pPr algn="l">
              <a:defRPr sz="4000" b="1">
                <a:solidFill>
                  <a:schemeClr val="bg2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4B0934C-AF75-4B4E-933E-976996E4E7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2000" y="1264024"/>
            <a:ext cx="9613802" cy="426956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bg2"/>
                </a:solidFill>
              </a:defRPr>
            </a:lvl1pPr>
            <a:lvl2pPr marL="226345" indent="0">
              <a:buFontTx/>
              <a:buNone/>
              <a:defRPr sz="2400">
                <a:solidFill>
                  <a:schemeClr val="bg2"/>
                </a:solidFill>
              </a:defRPr>
            </a:lvl2pPr>
            <a:lvl3pPr marL="452690" indent="0">
              <a:buFontTx/>
              <a:buNone/>
              <a:defRPr sz="2400">
                <a:solidFill>
                  <a:schemeClr val="bg2"/>
                </a:solidFill>
              </a:defRPr>
            </a:lvl3pPr>
            <a:lvl4pPr marL="679035" indent="0">
              <a:buFontTx/>
              <a:buNone/>
              <a:defRPr sz="2400">
                <a:solidFill>
                  <a:schemeClr val="bg2"/>
                </a:solidFill>
              </a:defRPr>
            </a:lvl4pPr>
            <a:lvl5pPr marL="905380" indent="0">
              <a:buFontTx/>
              <a:buNone/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3" name="Pladsholder til tekst 9">
            <a:extLst>
              <a:ext uri="{FF2B5EF4-FFF2-40B4-BE49-F238E27FC236}">
                <a16:creationId xmlns:a16="http://schemas.microsoft.com/office/drawing/2014/main" id="{C9DEC187-92B0-4AC2-B6F0-10D47BB0EF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199" y="6120000"/>
            <a:ext cx="4026975" cy="234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925417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unktopstilling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FF1F3D86-1D7F-7A4A-869E-29F220A6A4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546847"/>
            <a:ext cx="9613802" cy="546847"/>
          </a:xfrm>
        </p:spPr>
        <p:txBody>
          <a:bodyPr tIns="36000" anchor="t"/>
          <a:lstStyle>
            <a:lvl1pPr algn="l">
              <a:defRPr sz="4000" b="1">
                <a:solidFill>
                  <a:schemeClr val="tx1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4B0934C-AF75-4B4E-933E-976996E4E7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2000" y="1264024"/>
            <a:ext cx="9613802" cy="426956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226345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45269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679035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90538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3" name="Pladsholder til tekst 9">
            <a:extLst>
              <a:ext uri="{FF2B5EF4-FFF2-40B4-BE49-F238E27FC236}">
                <a16:creationId xmlns:a16="http://schemas.microsoft.com/office/drawing/2014/main" id="{C9DEC187-92B0-4AC2-B6F0-10D47BB0EF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4093650" cy="234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tx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023820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slide_Type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9DBD57F9-0518-4949-85B3-08E7E54B95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Pladsholder til tekst 9">
            <a:extLst>
              <a:ext uri="{FF2B5EF4-FFF2-40B4-BE49-F238E27FC236}">
                <a16:creationId xmlns:a16="http://schemas.microsoft.com/office/drawing/2014/main" id="{95739CC6-0260-446D-8E46-620693A698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199" y="6120000"/>
            <a:ext cx="4236525" cy="234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546847"/>
            <a:ext cx="9614100" cy="618565"/>
          </a:xfrm>
        </p:spPr>
        <p:txBody>
          <a:bodyPr tIns="36000" anchor="t"/>
          <a:lstStyle>
            <a:lvl1pPr algn="l">
              <a:defRPr sz="4000" b="1">
                <a:solidFill>
                  <a:srgbClr val="FFFFFF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4B0934C-AF75-4B4E-933E-976996E4E7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2000" y="1264023"/>
            <a:ext cx="9614100" cy="3717552"/>
          </a:xfrm>
        </p:spPr>
        <p:txBody>
          <a:bodyPr tIns="46800">
            <a:norm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226345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45269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679035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90538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01131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56D789B3-5137-9FFB-43B2-2B94FC5A19B2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9A68C24-05B8-4F61-B52E-400785F9F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33079"/>
            <a:ext cx="10515600" cy="1073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4134223-50C0-4BF1-AF33-00C04232E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2490537"/>
            <a:ext cx="10515600" cy="3370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Klik for at redigere teksttypografierne i masteren</a:t>
            </a:r>
          </a:p>
          <a:p>
            <a:pPr lvl="1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Andet niveau</a:t>
            </a:r>
          </a:p>
          <a:p>
            <a:pPr lvl="2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Tredje niveau</a:t>
            </a:r>
          </a:p>
          <a:p>
            <a:pPr lvl="3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Fjerde niveau</a:t>
            </a:r>
          </a:p>
          <a:p>
            <a:pPr lvl="4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Femte niveau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EE80AD9-1793-4415-99EB-CCDB8E907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200" y="6093414"/>
            <a:ext cx="4265100" cy="260585"/>
          </a:xfrm>
          <a:prstGeom prst="rect">
            <a:avLst/>
          </a:prstGeom>
        </p:spPr>
        <p:txBody>
          <a:bodyPr vert="horz" lIns="91440" tIns="45720" rIns="91440" bIns="0" rtlCol="0">
            <a:noAutofit/>
          </a:bodyPr>
          <a:lstStyle>
            <a:lvl1pPr>
              <a:defRPr lang="da-DK" sz="1000" kern="0" spc="160" baseline="0" dirty="0">
                <a:solidFill>
                  <a:srgbClr val="FFFFFF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defTabSz="452691">
              <a:lnSpc>
                <a:spcPct val="90000"/>
              </a:lnSpc>
              <a:spcBef>
                <a:spcPts val="496"/>
              </a:spcBef>
              <a:buFont typeface="Arial" panose="020B0604020202020204" pitchFamily="34" charset="0"/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0885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76" r:id="rId3"/>
    <p:sldLayoutId id="2147483687" r:id="rId4"/>
    <p:sldLayoutId id="2147483688" r:id="rId5"/>
    <p:sldLayoutId id="2147483682" r:id="rId6"/>
    <p:sldLayoutId id="2147483683" r:id="rId7"/>
    <p:sldLayoutId id="2147483689" r:id="rId8"/>
    <p:sldLayoutId id="2147483684" r:id="rId9"/>
    <p:sldLayoutId id="2147483667" r:id="rId10"/>
    <p:sldLayoutId id="2147483668" r:id="rId11"/>
    <p:sldLayoutId id="2147483685" r:id="rId12"/>
    <p:sldLayoutId id="2147483665" r:id="rId13"/>
    <p:sldLayoutId id="2147483666" r:id="rId14"/>
    <p:sldLayoutId id="2147483669" r:id="rId15"/>
    <p:sldLayoutId id="2147483670" r:id="rId16"/>
    <p:sldLayoutId id="2147483673" r:id="rId17"/>
    <p:sldLayoutId id="2147483674" r:id="rId18"/>
    <p:sldLayoutId id="2147483661" r:id="rId19"/>
    <p:sldLayoutId id="2147483662" r:id="rId20"/>
    <p:sldLayoutId id="2147483671" r:id="rId21"/>
    <p:sldLayoutId id="2147483672" r:id="rId22"/>
    <p:sldLayoutId id="2147483691" r:id="rId23"/>
  </p:sldLayoutIdLst>
  <p:txStyles>
    <p:titleStyle>
      <a:lvl1pPr algn="l" defTabSz="452691" rtl="0" eaLnBrk="1" latinLnBrk="0" hangingPunct="1">
        <a:lnSpc>
          <a:spcPct val="90000"/>
        </a:lnSpc>
        <a:spcBef>
          <a:spcPct val="0"/>
        </a:spcBef>
        <a:buNone/>
        <a:defRPr lang="da-DK" sz="4000" b="1" kern="1200" dirty="0">
          <a:solidFill>
            <a:srgbClr val="FFFFFF"/>
          </a:solidFill>
          <a:latin typeface="K2D" panose="00000500000000000000" pitchFamily="2" charset="-34"/>
          <a:ea typeface="+mj-ea"/>
          <a:cs typeface="K2D" panose="00000500000000000000" pitchFamily="2" charset="-34"/>
        </a:defRPr>
      </a:lvl1pPr>
    </p:titleStyle>
    <p:bodyStyle>
      <a:lvl1pPr marL="0" indent="0" algn="l" defTabSz="452691" rtl="0" eaLnBrk="1" latinLnBrk="0" hangingPunct="1">
        <a:lnSpc>
          <a:spcPct val="100000"/>
        </a:lnSpc>
        <a:spcBef>
          <a:spcPts val="496"/>
        </a:spcBef>
        <a:buFontTx/>
        <a:buNone/>
        <a:defRPr lang="da-DK" sz="2000" kern="1200" dirty="0">
          <a:solidFill>
            <a:srgbClr val="FFFFFF"/>
          </a:solidFill>
          <a:latin typeface="K2D Medium" panose="00000600000000000000" pitchFamily="2" charset="-34"/>
          <a:ea typeface="+mn-ea"/>
          <a:cs typeface="K2D Medium" panose="00000600000000000000" pitchFamily="2" charset="-34"/>
        </a:defRPr>
      </a:lvl1pPr>
      <a:lvl2pPr marL="226345" indent="0" algn="l" defTabSz="452691" rtl="0" eaLnBrk="1" latinLnBrk="0" hangingPunct="1">
        <a:lnSpc>
          <a:spcPct val="100000"/>
        </a:lnSpc>
        <a:spcBef>
          <a:spcPts val="248"/>
        </a:spcBef>
        <a:buFontTx/>
        <a:buNone/>
        <a:defRPr lang="da-DK" sz="2000" kern="1200" dirty="0">
          <a:solidFill>
            <a:srgbClr val="FFFFFF"/>
          </a:solidFill>
          <a:latin typeface="K2D Medium" panose="00000600000000000000" pitchFamily="2" charset="-34"/>
          <a:ea typeface="+mn-ea"/>
          <a:cs typeface="K2D Medium" panose="00000600000000000000" pitchFamily="2" charset="-34"/>
        </a:defRPr>
      </a:lvl2pPr>
      <a:lvl3pPr marL="452690" indent="0" algn="l" defTabSz="452691" rtl="0" eaLnBrk="1" latinLnBrk="0" hangingPunct="1">
        <a:lnSpc>
          <a:spcPct val="100000"/>
        </a:lnSpc>
        <a:spcBef>
          <a:spcPts val="248"/>
        </a:spcBef>
        <a:buFontTx/>
        <a:buNone/>
        <a:defRPr lang="da-DK" sz="2000" kern="1200" dirty="0">
          <a:solidFill>
            <a:srgbClr val="FFFFFF"/>
          </a:solidFill>
          <a:latin typeface="K2D Medium" panose="00000600000000000000" pitchFamily="2" charset="-34"/>
          <a:ea typeface="+mn-ea"/>
          <a:cs typeface="K2D Medium" panose="00000600000000000000" pitchFamily="2" charset="-34"/>
        </a:defRPr>
      </a:lvl3pPr>
      <a:lvl4pPr marL="679035" indent="0" algn="l" defTabSz="452691" rtl="0" eaLnBrk="1" latinLnBrk="0" hangingPunct="1">
        <a:lnSpc>
          <a:spcPct val="100000"/>
        </a:lnSpc>
        <a:spcBef>
          <a:spcPts val="248"/>
        </a:spcBef>
        <a:buFontTx/>
        <a:buNone/>
        <a:defRPr lang="da-DK" sz="2000" kern="1200" dirty="0">
          <a:solidFill>
            <a:srgbClr val="FFFFFF"/>
          </a:solidFill>
          <a:latin typeface="K2D Medium" panose="00000600000000000000" pitchFamily="2" charset="-34"/>
          <a:ea typeface="+mn-ea"/>
          <a:cs typeface="K2D Medium" panose="00000600000000000000" pitchFamily="2" charset="-34"/>
        </a:defRPr>
      </a:lvl4pPr>
      <a:lvl5pPr marL="905380" indent="0" algn="l" defTabSz="452691" rtl="0" eaLnBrk="1" latinLnBrk="0" hangingPunct="1">
        <a:lnSpc>
          <a:spcPct val="100000"/>
        </a:lnSpc>
        <a:spcBef>
          <a:spcPts val="248"/>
        </a:spcBef>
        <a:buFontTx/>
        <a:buNone/>
        <a:defRPr lang="da-DK" sz="2000" kern="1200" dirty="0">
          <a:solidFill>
            <a:srgbClr val="FFFFFF"/>
          </a:solidFill>
          <a:latin typeface="K2D Medium" panose="00000600000000000000" pitchFamily="2" charset="-34"/>
          <a:ea typeface="+mn-ea"/>
          <a:cs typeface="K2D Medium" panose="00000600000000000000" pitchFamily="2" charset="-34"/>
        </a:defRPr>
      </a:lvl5pPr>
      <a:lvl6pPr marL="1244898" indent="-113173" algn="l" defTabSz="452691" rtl="0" eaLnBrk="1" latinLnBrk="0" hangingPunct="1">
        <a:lnSpc>
          <a:spcPct val="90000"/>
        </a:lnSpc>
        <a:spcBef>
          <a:spcPts val="248"/>
        </a:spcBef>
        <a:buFont typeface="Arial" panose="020B0604020202020204" pitchFamily="34" charset="0"/>
        <a:buChar char="•"/>
        <a:defRPr sz="892" kern="1200">
          <a:solidFill>
            <a:schemeClr val="tx1"/>
          </a:solidFill>
          <a:latin typeface="+mn-lt"/>
          <a:ea typeface="+mn-ea"/>
          <a:cs typeface="+mn-cs"/>
        </a:defRPr>
      </a:lvl6pPr>
      <a:lvl7pPr marL="1471242" indent="-113173" algn="l" defTabSz="452691" rtl="0" eaLnBrk="1" latinLnBrk="0" hangingPunct="1">
        <a:lnSpc>
          <a:spcPct val="90000"/>
        </a:lnSpc>
        <a:spcBef>
          <a:spcPts val="248"/>
        </a:spcBef>
        <a:buFont typeface="Arial" panose="020B0604020202020204" pitchFamily="34" charset="0"/>
        <a:buChar char="•"/>
        <a:defRPr sz="892" kern="1200">
          <a:solidFill>
            <a:schemeClr val="tx1"/>
          </a:solidFill>
          <a:latin typeface="+mn-lt"/>
          <a:ea typeface="+mn-ea"/>
          <a:cs typeface="+mn-cs"/>
        </a:defRPr>
      </a:lvl7pPr>
      <a:lvl8pPr marL="1697588" indent="-113173" algn="l" defTabSz="452691" rtl="0" eaLnBrk="1" latinLnBrk="0" hangingPunct="1">
        <a:lnSpc>
          <a:spcPct val="90000"/>
        </a:lnSpc>
        <a:spcBef>
          <a:spcPts val="248"/>
        </a:spcBef>
        <a:buFont typeface="Arial" panose="020B0604020202020204" pitchFamily="34" charset="0"/>
        <a:buChar char="•"/>
        <a:defRPr sz="892" kern="1200">
          <a:solidFill>
            <a:schemeClr val="tx1"/>
          </a:solidFill>
          <a:latin typeface="+mn-lt"/>
          <a:ea typeface="+mn-ea"/>
          <a:cs typeface="+mn-cs"/>
        </a:defRPr>
      </a:lvl8pPr>
      <a:lvl9pPr marL="1923932" indent="-113173" algn="l" defTabSz="452691" rtl="0" eaLnBrk="1" latinLnBrk="0" hangingPunct="1">
        <a:lnSpc>
          <a:spcPct val="90000"/>
        </a:lnSpc>
        <a:spcBef>
          <a:spcPts val="248"/>
        </a:spcBef>
        <a:buFont typeface="Arial" panose="020B0604020202020204" pitchFamily="34" charset="0"/>
        <a:buChar char="•"/>
        <a:defRPr sz="8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1pPr>
      <a:lvl2pPr marL="226346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2pPr>
      <a:lvl3pPr marL="452691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3pPr>
      <a:lvl4pPr marL="679038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4pPr>
      <a:lvl5pPr marL="905381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5pPr>
      <a:lvl6pPr marL="1131726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6pPr>
      <a:lvl7pPr marL="1358071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7pPr>
      <a:lvl8pPr marL="1584415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8pPr>
      <a:lvl9pPr marL="1810760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file:///\\VEJLE.DK\APPS$\TeknikogMilj&#248;\0000%20Anl&#230;gsprojekter\Anl&#230;gsprojekter%20Land\PROJEKTER%20MIA\NNMU364.06%20Opland%20Vejle%20Fjord\DR%20TV%20Avisen%2021.8.23.mp4" TargetMode="Externa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5DCF60-211D-41D7-9DBA-E0E4728EE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398" y="1568741"/>
            <a:ext cx="10628852" cy="3003259"/>
          </a:xfrm>
        </p:spPr>
        <p:txBody>
          <a:bodyPr/>
          <a:lstStyle/>
          <a:p>
            <a:r>
              <a:rPr lang="da-DK" sz="4800" dirty="0"/>
              <a:t>Oplandsanalyse for Vejle Å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8D4E8CA-23F1-49C5-BA10-68B5459E12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Natur &amp; Udeliv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509C1CE-194F-454A-8CD2-0DAFF96091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sz="1200" dirty="0"/>
              <a:t>Hanne Fogh Vinther</a:t>
            </a:r>
          </a:p>
        </p:txBody>
      </p:sp>
      <p:pic>
        <p:nvPicPr>
          <p:cNvPr id="6" name="Billede 5" descr="Et billede, der indeholder udendørs, plante, træ, græs&#10;&#10;Automatisk genereret beskrivelse">
            <a:extLst>
              <a:ext uri="{FF2B5EF4-FFF2-40B4-BE49-F238E27FC236}">
                <a16:creationId xmlns:a16="http://schemas.microsoft.com/office/drawing/2014/main" id="{6C022BE3-1E55-E13F-A608-06F349CC9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74" y="2650920"/>
            <a:ext cx="4479721" cy="3359791"/>
          </a:xfrm>
          <a:prstGeom prst="rect">
            <a:avLst/>
          </a:prstGeom>
        </p:spPr>
      </p:pic>
      <p:pic>
        <p:nvPicPr>
          <p:cNvPr id="10" name="Billede 9" descr="Et billede, der indeholder grotte, udendørs, vand, Vadested/vandløb&#10;&#10;Automatisk genereret beskrivelse">
            <a:extLst>
              <a:ext uri="{FF2B5EF4-FFF2-40B4-BE49-F238E27FC236}">
                <a16:creationId xmlns:a16="http://schemas.microsoft.com/office/drawing/2014/main" id="{48819C11-55D1-4668-6B8D-D50BF090A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2659" y="3070894"/>
            <a:ext cx="3359791" cy="251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95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kort, udendørs, landskab&#10;&#10;Automatisk genereret beskrivelse">
            <a:extLst>
              <a:ext uri="{FF2B5EF4-FFF2-40B4-BE49-F238E27FC236}">
                <a16:creationId xmlns:a16="http://schemas.microsoft.com/office/drawing/2014/main" id="{5A3C9880-7A78-1072-F40F-EF4BF4D0E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7963" y="1457975"/>
            <a:ext cx="5098666" cy="407850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4D014235-7533-AB75-28EF-1A72B87A2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859" y="4237563"/>
            <a:ext cx="2664717" cy="1809000"/>
          </a:xfrm>
          <a:prstGeom prst="rect">
            <a:avLst/>
          </a:prstGeom>
        </p:spPr>
      </p:pic>
      <p:pic>
        <p:nvPicPr>
          <p:cNvPr id="7" name="Billede 6" descr="Et billede, der indeholder jord, udendørs, vand, Kompositmateriale&#10;&#10;Automatisk genereret beskrivelse">
            <a:extLst>
              <a:ext uri="{FF2B5EF4-FFF2-40B4-BE49-F238E27FC236}">
                <a16:creationId xmlns:a16="http://schemas.microsoft.com/office/drawing/2014/main" id="{578BD883-0F59-4CE9-004A-C17E3E2C8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859" y="966559"/>
            <a:ext cx="2664717" cy="321361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9171053F-48AD-C0FF-A3D3-56BE628A37F7}"/>
              </a:ext>
            </a:extLst>
          </p:cNvPr>
          <p:cNvSpPr txBox="1">
            <a:spLocks/>
          </p:cNvSpPr>
          <p:nvPr/>
        </p:nvSpPr>
        <p:spPr>
          <a:xfrm>
            <a:off x="4731879" y="1059309"/>
            <a:ext cx="3461768" cy="1090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Landbrug </a:t>
            </a:r>
            <a:b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(inkl. naturbidrag)</a:t>
            </a:r>
            <a:endParaRPr kumimoji="0" lang="da-DK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11D66D1-9265-5C98-B474-CF2146883C56}"/>
              </a:ext>
            </a:extLst>
          </p:cNvPr>
          <p:cNvSpPr txBox="1">
            <a:spLocks/>
          </p:cNvSpPr>
          <p:nvPr/>
        </p:nvSpPr>
        <p:spPr>
          <a:xfrm>
            <a:off x="9593947" y="2647780"/>
            <a:ext cx="2348078" cy="1090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Spildevand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A53A7B6-104A-726F-04AA-A0B90475B116}"/>
              </a:ext>
            </a:extLst>
          </p:cNvPr>
          <p:cNvSpPr txBox="1">
            <a:spLocks/>
          </p:cNvSpPr>
          <p:nvPr/>
        </p:nvSpPr>
        <p:spPr>
          <a:xfrm>
            <a:off x="8878992" y="4667733"/>
            <a:ext cx="3461768" cy="1090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Dambrug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9249616-4C9F-2CB3-5794-43921CC1F43B}"/>
              </a:ext>
            </a:extLst>
          </p:cNvPr>
          <p:cNvSpPr txBox="1">
            <a:spLocks/>
          </p:cNvSpPr>
          <p:nvPr/>
        </p:nvSpPr>
        <p:spPr>
          <a:xfrm>
            <a:off x="4731879" y="1885964"/>
            <a:ext cx="1429910" cy="1090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82%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64FB512-DF06-35AE-89C2-96646A07C8FA}"/>
              </a:ext>
            </a:extLst>
          </p:cNvPr>
          <p:cNvSpPr txBox="1">
            <a:spLocks/>
          </p:cNvSpPr>
          <p:nvPr/>
        </p:nvSpPr>
        <p:spPr>
          <a:xfrm>
            <a:off x="9558501" y="3149562"/>
            <a:ext cx="1429910" cy="1090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11%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369922D-FBC7-AA38-E662-C48BB8629238}"/>
              </a:ext>
            </a:extLst>
          </p:cNvPr>
          <p:cNvSpPr txBox="1">
            <a:spLocks/>
          </p:cNvSpPr>
          <p:nvPr/>
        </p:nvSpPr>
        <p:spPr>
          <a:xfrm>
            <a:off x="8878992" y="5213098"/>
            <a:ext cx="1429910" cy="1090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7%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7F54FD7-57A8-37BF-1C6A-31F3578E896A}"/>
              </a:ext>
            </a:extLst>
          </p:cNvPr>
          <p:cNvSpPr txBox="1">
            <a:spLocks/>
          </p:cNvSpPr>
          <p:nvPr/>
        </p:nvSpPr>
        <p:spPr>
          <a:xfrm>
            <a:off x="528887" y="136237"/>
            <a:ext cx="11017689" cy="1062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K2D Medium" panose="00000600000000000000" pitchFamily="2" charset="-34"/>
                <a:cs typeface="K2D Medium" panose="00000600000000000000" pitchFamily="2" charset="-34"/>
              </a:rPr>
              <a:t>Næringsstofbelastningen er Vejle Fjords største problem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K2D Medium" panose="00000600000000000000" pitchFamily="2" charset="-34"/>
                <a:cs typeface="K2D Medium" panose="00000600000000000000" pitchFamily="2" charset="-34"/>
              </a:rPr>
              <a:t>(primært kvælstof)</a:t>
            </a:r>
            <a:br>
              <a:rPr kumimoji="0" lang="da-DK" sz="4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K2D Medium" panose="00000600000000000000" pitchFamily="2" charset="-34"/>
                <a:cs typeface="K2D Medium" panose="00000600000000000000" pitchFamily="2" charset="-34"/>
              </a:rPr>
            </a:br>
            <a:b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K2D Medium" panose="00000600000000000000" pitchFamily="2" charset="-34"/>
                <a:cs typeface="K2D Medium" panose="00000600000000000000" pitchFamily="2" charset="-34"/>
              </a:rPr>
            </a:b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K2D Medium" panose="00000600000000000000" pitchFamily="2" charset="-34"/>
              <a:cs typeface="K2D Medium" panose="00000600000000000000" pitchFamily="2" charset="-34"/>
            </a:endParaRP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679547F9-2120-0CDB-BEDA-0C5CDAB2A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87" y="1737354"/>
            <a:ext cx="3698493" cy="43092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44F93EFD-4595-8B28-8096-AF7D1804C9E7}"/>
              </a:ext>
            </a:extLst>
          </p:cNvPr>
          <p:cNvSpPr txBox="1">
            <a:spLocks/>
          </p:cNvSpPr>
          <p:nvPr/>
        </p:nvSpPr>
        <p:spPr>
          <a:xfrm>
            <a:off x="528887" y="959995"/>
            <a:ext cx="3807543" cy="818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Uddrag fra SDU-rapport, sept. 2022: ”Modelaktivitet i projekt Sund Vejle Fjord, simulering af opholdstid, næringsstofreduktioner, ålegræsudplantning og overløbshændelser”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65737833-DCEC-362C-24DF-4D98D3D908D7}"/>
              </a:ext>
            </a:extLst>
          </p:cNvPr>
          <p:cNvSpPr txBox="1"/>
          <p:nvPr/>
        </p:nvSpPr>
        <p:spPr>
          <a:xfrm>
            <a:off x="528887" y="6157976"/>
            <a:ext cx="9436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dirty="0">
                <a:solidFill>
                  <a:schemeClr val="tx2"/>
                </a:solidFill>
                <a:latin typeface="K2D Medium" panose="00000600000000000000" pitchFamily="2" charset="-34"/>
                <a:cs typeface="K2D Medium" panose="00000600000000000000" pitchFamily="2" charset="-34"/>
              </a:rPr>
              <a:t>60 % af kvælstofbelastningen til Vejle Fjord stammer fra Vejle Å</a:t>
            </a:r>
          </a:p>
        </p:txBody>
      </p:sp>
    </p:spTree>
    <p:extLst>
      <p:ext uri="{BB962C8B-B14F-4D97-AF65-F5344CB8AC3E}">
        <p14:creationId xmlns:p14="http://schemas.microsoft.com/office/powerpoint/2010/main" val="182003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græs, natur, jord&#10;&#10;Automatisk genereret beskrivelse">
            <a:extLst>
              <a:ext uri="{FF2B5EF4-FFF2-40B4-BE49-F238E27FC236}">
                <a16:creationId xmlns:a16="http://schemas.microsoft.com/office/drawing/2014/main" id="{F9BC0CF8-AE90-57DE-628A-582A5E4973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" t="16122" r="-148" b="6506"/>
          <a:stretch/>
        </p:blipFill>
        <p:spPr>
          <a:xfrm>
            <a:off x="268560" y="1212802"/>
            <a:ext cx="5468605" cy="317897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2" name="Pladsholder til indhold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9" b="1375"/>
          <a:stretch/>
        </p:blipFill>
        <p:spPr>
          <a:xfrm>
            <a:off x="5750260" y="1212801"/>
            <a:ext cx="5871782" cy="317897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" name="Rektangel 5"/>
          <p:cNvSpPr/>
          <p:nvPr/>
        </p:nvSpPr>
        <p:spPr>
          <a:xfrm>
            <a:off x="325349" y="185054"/>
            <a:ext cx="118666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Vejen til en sund Vejle Fjord</a:t>
            </a:r>
            <a:endParaRPr kumimoji="0" lang="da-DK" sz="32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6076501" y="3817214"/>
            <a:ext cx="627711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Marin naturgenopretning i fjorden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da-DK" sz="1800" b="0" i="0" u="sng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supplerende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indsatser</a:t>
            </a: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uppe 39"/>
          <p:cNvGrpSpPr/>
          <p:nvPr/>
        </p:nvGrpSpPr>
        <p:grpSpPr>
          <a:xfrm>
            <a:off x="5730642" y="1212801"/>
            <a:ext cx="5891400" cy="2438254"/>
            <a:chOff x="5864866" y="1900698"/>
            <a:chExt cx="5881781" cy="2438254"/>
          </a:xfrm>
        </p:grpSpPr>
        <p:sp>
          <p:nvSpPr>
            <p:cNvPr id="10" name="Rektangel 9"/>
            <p:cNvSpPr/>
            <p:nvPr/>
          </p:nvSpPr>
          <p:spPr>
            <a:xfrm>
              <a:off x="5864866" y="1900698"/>
              <a:ext cx="5881781" cy="243825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ktangel 11"/>
            <p:cNvSpPr/>
            <p:nvPr/>
          </p:nvSpPr>
          <p:spPr>
            <a:xfrm>
              <a:off x="6136826" y="1973089"/>
              <a:ext cx="5331273" cy="2123658"/>
            </a:xfrm>
            <a:prstGeom prst="rect">
              <a:avLst/>
            </a:prstGeom>
            <a:ln w="571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Sund Vejle Fjord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5-årigt projekt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(2020-2024)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25 mio. kr.</a:t>
              </a:r>
              <a:endPara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Billed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1874" y="2849150"/>
              <a:ext cx="2526225" cy="1408349"/>
            </a:xfrm>
            <a:prstGeom prst="rect">
              <a:avLst/>
            </a:prstGeom>
          </p:spPr>
        </p:pic>
      </p:grpSp>
      <p:sp>
        <p:nvSpPr>
          <p:cNvPr id="20" name="Rektangel 19"/>
          <p:cNvSpPr/>
          <p:nvPr/>
        </p:nvSpPr>
        <p:spPr>
          <a:xfrm>
            <a:off x="277179" y="4448956"/>
            <a:ext cx="53350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landbrug, dambrug og spildevand</a:t>
            </a:r>
          </a:p>
        </p:txBody>
      </p:sp>
      <p:cxnSp>
        <p:nvCxnSpPr>
          <p:cNvPr id="21" name="Lige forbindelse 20"/>
          <p:cNvCxnSpPr/>
          <p:nvPr/>
        </p:nvCxnSpPr>
        <p:spPr>
          <a:xfrm>
            <a:off x="5733794" y="1212801"/>
            <a:ext cx="0" cy="368724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Lige forbindelse 24"/>
          <p:cNvCxnSpPr>
            <a:cxnSpLocks/>
          </p:cNvCxnSpPr>
          <p:nvPr/>
        </p:nvCxnSpPr>
        <p:spPr>
          <a:xfrm flipV="1">
            <a:off x="262211" y="4899291"/>
            <a:ext cx="11359831" cy="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forbindelse 15"/>
          <p:cNvCxnSpPr/>
          <p:nvPr/>
        </p:nvCxnSpPr>
        <p:spPr>
          <a:xfrm>
            <a:off x="262211" y="4392524"/>
            <a:ext cx="0" cy="5075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Lige forbindelse 16"/>
          <p:cNvCxnSpPr/>
          <p:nvPr/>
        </p:nvCxnSpPr>
        <p:spPr>
          <a:xfrm>
            <a:off x="11622042" y="4392524"/>
            <a:ext cx="0" cy="5075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ktangel 12"/>
          <p:cNvSpPr/>
          <p:nvPr/>
        </p:nvSpPr>
        <p:spPr>
          <a:xfrm>
            <a:off x="5207306" y="1757433"/>
            <a:ext cx="1501739" cy="221599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endParaRPr kumimoji="0" lang="da-DK" sz="1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285027" y="3167624"/>
            <a:ext cx="64551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Fjernelse af næringsstoffer fra land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01E06D83-5A3C-1843-E705-A7C268ACE966}"/>
              </a:ext>
            </a:extLst>
          </p:cNvPr>
          <p:cNvSpPr txBox="1"/>
          <p:nvPr/>
        </p:nvSpPr>
        <p:spPr>
          <a:xfrm>
            <a:off x="385893" y="5134063"/>
            <a:ext cx="9706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2400" dirty="0">
                <a:solidFill>
                  <a:schemeClr val="bg2"/>
                </a:solidFill>
                <a:latin typeface="K2D" panose="00000500000000000000" pitchFamily="2" charset="-34"/>
                <a:cs typeface="K2D" panose="00000500000000000000" pitchFamily="2" charset="-34"/>
              </a:rPr>
              <a:t>Indsatsbehov for hele fjorden frem til 2027: 	343,5 tons N/år</a:t>
            </a:r>
          </a:p>
          <a:p>
            <a:pPr algn="l"/>
            <a:endParaRPr lang="da-DK" sz="2400" dirty="0">
              <a:solidFill>
                <a:schemeClr val="bg2"/>
              </a:solidFill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825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165C6-5118-70F2-AB7D-8475D0EA1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201" y="542001"/>
            <a:ext cx="7246338" cy="610149"/>
          </a:xfrm>
        </p:spPr>
        <p:txBody>
          <a:bodyPr/>
          <a:lstStyle/>
          <a:p>
            <a:r>
              <a:rPr lang="da-DK" dirty="0">
                <a:solidFill>
                  <a:schemeClr val="tx2"/>
                </a:solidFill>
              </a:rPr>
              <a:t>Formål med Oplandsanalysen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1ABEE5E-92BE-AF3A-0AE9-EE16A50D36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200" y="1334278"/>
            <a:ext cx="7833567" cy="4199310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chemeClr val="tx2"/>
                </a:solidFill>
              </a:rPr>
              <a:t>At indsamle viden om, hvor kilderne er, så indsatserne kan målrettes</a:t>
            </a:r>
          </a:p>
          <a:p>
            <a:endParaRPr lang="da-DK" dirty="0">
              <a:solidFill>
                <a:schemeClr val="tx2"/>
              </a:solidFill>
            </a:endParaRPr>
          </a:p>
          <a:p>
            <a:r>
              <a:rPr lang="da-DK" dirty="0">
                <a:solidFill>
                  <a:schemeClr val="tx2"/>
                </a:solidFill>
              </a:rPr>
              <a:t>Vi skal have placeret indsatser på 207 tons N/år i oplandet til Vejle Å frem til 2027</a:t>
            </a:r>
          </a:p>
          <a:p>
            <a:endParaRPr lang="da-DK" dirty="0">
              <a:solidFill>
                <a:schemeClr val="tx2"/>
              </a:solidFill>
            </a:endParaRPr>
          </a:p>
          <a:p>
            <a:r>
              <a:rPr lang="da-DK" dirty="0">
                <a:solidFill>
                  <a:schemeClr val="tx2"/>
                </a:solidFill>
              </a:rPr>
              <a:t>Udpege deloplande, hvor det giver mening at lave målrettede indsatser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6C2BA70-89FF-3FCA-F513-1383F9EB9C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81562" y="5418197"/>
            <a:ext cx="1753299" cy="234000"/>
          </a:xfrm>
        </p:spPr>
        <p:txBody>
          <a:bodyPr/>
          <a:lstStyle/>
          <a:p>
            <a:r>
              <a:rPr lang="da-DK" dirty="0"/>
              <a:t>www.vandetsvej.dk</a:t>
            </a:r>
          </a:p>
        </p:txBody>
      </p:sp>
      <p:pic>
        <p:nvPicPr>
          <p:cNvPr id="1026" name="Picture 2" descr="Forurening med næringsstoffer | Vandets Vej">
            <a:extLst>
              <a:ext uri="{FF2B5EF4-FFF2-40B4-BE49-F238E27FC236}">
                <a16:creationId xmlns:a16="http://schemas.microsoft.com/office/drawing/2014/main" id="{1688552E-F728-F068-E6CF-366F924E8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211" y="970022"/>
            <a:ext cx="38100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162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8B5E6A5-DDC1-DD56-13DF-9CBD0AA460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64785" y="620785"/>
            <a:ext cx="2189526" cy="5189639"/>
          </a:xfrm>
        </p:spPr>
        <p:txBody>
          <a:bodyPr/>
          <a:lstStyle/>
          <a:p>
            <a:r>
              <a:rPr lang="da-DK" dirty="0">
                <a:solidFill>
                  <a:schemeClr val="tx2"/>
                </a:solidFill>
              </a:rPr>
              <a:t>Alle prøver indsamles på samme dag</a:t>
            </a:r>
          </a:p>
          <a:p>
            <a:endParaRPr lang="da-DK" dirty="0">
              <a:solidFill>
                <a:schemeClr val="tx2"/>
              </a:solidFill>
            </a:endParaRPr>
          </a:p>
          <a:p>
            <a:r>
              <a:rPr lang="da-DK" dirty="0">
                <a:solidFill>
                  <a:schemeClr val="tx2"/>
                </a:solidFill>
              </a:rPr>
              <a:t>Fire personer i felten på en lang feltdag</a:t>
            </a:r>
          </a:p>
          <a:p>
            <a:endParaRPr lang="da-DK" dirty="0">
              <a:solidFill>
                <a:schemeClr val="tx2"/>
              </a:solidFill>
            </a:endParaRPr>
          </a:p>
          <a:p>
            <a:r>
              <a:rPr lang="da-DK" dirty="0">
                <a:solidFill>
                  <a:schemeClr val="tx2"/>
                </a:solidFill>
              </a:rPr>
              <a:t>Prøver fryses og analyseres på SDU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5371613-CCC9-09B9-43F6-DA621472B3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 descr="Et billede, der indeholder kort, atlas, tekst&#10;&#10;Automatisk genereret beskrivelse">
            <a:extLst>
              <a:ext uri="{FF2B5EF4-FFF2-40B4-BE49-F238E27FC236}">
                <a16:creationId xmlns:a16="http://schemas.microsoft.com/office/drawing/2014/main" id="{1EAB5F6B-3BFB-4AA3-E98F-49FE20181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4077" cy="6858000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567DE4AC-C4BF-E037-4B35-89FA8662D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9724"/>
            <a:ext cx="5595457" cy="2085947"/>
          </a:xfrm>
          <a:solidFill>
            <a:schemeClr val="bg2"/>
          </a:solidFill>
        </p:spPr>
        <p:txBody>
          <a:bodyPr/>
          <a:lstStyle/>
          <a:p>
            <a:r>
              <a:rPr lang="da-DK" sz="2400" b="0" dirty="0">
                <a:solidFill>
                  <a:schemeClr val="tx2"/>
                </a:solidFill>
                <a:latin typeface="K2D Medium" panose="00000600000000000000" pitchFamily="2" charset="-34"/>
                <a:cs typeface="K2D Medium" panose="00000600000000000000" pitchFamily="2" charset="-34"/>
              </a:rPr>
              <a:t>93 stationer indsamles 5 gange i løbet af et år under forskellige afstrømninger</a:t>
            </a:r>
            <a:br>
              <a:rPr lang="da-DK" sz="2400" b="0" dirty="0">
                <a:solidFill>
                  <a:schemeClr val="tx2"/>
                </a:solidFill>
                <a:latin typeface="K2D Medium" panose="00000600000000000000" pitchFamily="2" charset="-34"/>
                <a:cs typeface="K2D Medium" panose="00000600000000000000" pitchFamily="2" charset="-34"/>
              </a:rPr>
            </a:br>
            <a:br>
              <a:rPr lang="da-DK" sz="2400" b="0" dirty="0">
                <a:solidFill>
                  <a:schemeClr val="tx2"/>
                </a:solidFill>
                <a:latin typeface="K2D Medium" panose="00000600000000000000" pitchFamily="2" charset="-34"/>
                <a:cs typeface="K2D Medium" panose="00000600000000000000" pitchFamily="2" charset="-34"/>
              </a:rPr>
            </a:br>
            <a:r>
              <a:rPr lang="da-DK" sz="2400" b="0" dirty="0">
                <a:solidFill>
                  <a:schemeClr val="tx2"/>
                </a:solidFill>
                <a:latin typeface="K2D Medium" panose="00000600000000000000" pitchFamily="2" charset="-34"/>
                <a:cs typeface="K2D Medium" panose="00000600000000000000" pitchFamily="2" charset="-34"/>
              </a:rPr>
              <a:t>Miljøstyrelsen har 5 stationer i oplandet, herunder 1 station i Vejle Å</a:t>
            </a:r>
          </a:p>
        </p:txBody>
      </p:sp>
    </p:spTree>
    <p:extLst>
      <p:ext uri="{BB962C8B-B14F-4D97-AF65-F5344CB8AC3E}">
        <p14:creationId xmlns:p14="http://schemas.microsoft.com/office/powerpoint/2010/main" val="56784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tekst, linje/række, Kurve, skærmbillede&#10;&#10;Automatisk genereret beskrivelse">
            <a:extLst>
              <a:ext uri="{FF2B5EF4-FFF2-40B4-BE49-F238E27FC236}">
                <a16:creationId xmlns:a16="http://schemas.microsoft.com/office/drawing/2014/main" id="{ADFC2BF0-B7DA-864B-05F3-158AFA116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8" y="1096796"/>
            <a:ext cx="8106325" cy="5354338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D9119460-1AFF-A709-3CBC-0CCA6B3178A1}"/>
              </a:ext>
            </a:extLst>
          </p:cNvPr>
          <p:cNvSpPr txBox="1"/>
          <p:nvPr/>
        </p:nvSpPr>
        <p:spPr>
          <a:xfrm>
            <a:off x="8883941" y="1409350"/>
            <a:ext cx="32045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2400" dirty="0">
                <a:solidFill>
                  <a:schemeClr val="tx2"/>
                </a:solidFill>
                <a:latin typeface="K2D Medium" panose="00000600000000000000" pitchFamily="2" charset="-34"/>
                <a:cs typeface="K2D Medium" panose="00000600000000000000" pitchFamily="2" charset="-34"/>
              </a:rPr>
              <a:t>Middelvandstand i december</a:t>
            </a:r>
          </a:p>
          <a:p>
            <a:pPr algn="l"/>
            <a:endParaRPr lang="da-DK" sz="2400" dirty="0">
              <a:solidFill>
                <a:schemeClr val="tx2"/>
              </a:solidFill>
              <a:latin typeface="K2D Medium" panose="00000600000000000000" pitchFamily="2" charset="-34"/>
              <a:cs typeface="K2D Medium" panose="00000600000000000000" pitchFamily="2" charset="-34"/>
            </a:endParaRPr>
          </a:p>
          <a:p>
            <a:pPr algn="l"/>
            <a:r>
              <a:rPr lang="da-DK" sz="2400" dirty="0">
                <a:solidFill>
                  <a:schemeClr val="tx2"/>
                </a:solidFill>
                <a:latin typeface="K2D Medium" panose="00000600000000000000" pitchFamily="2" charset="-34"/>
                <a:cs typeface="K2D Medium" panose="00000600000000000000" pitchFamily="2" charset="-34"/>
              </a:rPr>
              <a:t>Høj vandstand i januar</a:t>
            </a:r>
          </a:p>
          <a:p>
            <a:pPr algn="l"/>
            <a:endParaRPr lang="da-DK" sz="2400" dirty="0">
              <a:solidFill>
                <a:schemeClr val="tx2"/>
              </a:solidFill>
              <a:latin typeface="K2D Medium" panose="00000600000000000000" pitchFamily="2" charset="-34"/>
              <a:cs typeface="K2D Medium" panose="00000600000000000000" pitchFamily="2" charset="-34"/>
            </a:endParaRPr>
          </a:p>
          <a:p>
            <a:pPr algn="l"/>
            <a:r>
              <a:rPr lang="da-DK" sz="2400" dirty="0">
                <a:solidFill>
                  <a:schemeClr val="tx2"/>
                </a:solidFill>
                <a:latin typeface="K2D Medium" panose="00000600000000000000" pitchFamily="2" charset="-34"/>
                <a:cs typeface="K2D Medium" panose="00000600000000000000" pitchFamily="2" charset="-34"/>
              </a:rPr>
              <a:t>Koncentrationen stiger med øget vandføring – det betyder at mængden af kvælstof også stiger!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E7C05FC-C203-95A1-782E-9100116A7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047" y="236455"/>
            <a:ext cx="9613802" cy="546847"/>
          </a:xfrm>
        </p:spPr>
        <p:txBody>
          <a:bodyPr/>
          <a:lstStyle/>
          <a:p>
            <a:r>
              <a:rPr lang="da-DK" dirty="0">
                <a:solidFill>
                  <a:schemeClr val="tx2"/>
                </a:solidFill>
              </a:rPr>
              <a:t>De indledende resultater for Vejle Å</a:t>
            </a:r>
          </a:p>
        </p:txBody>
      </p:sp>
    </p:spTree>
    <p:extLst>
      <p:ext uri="{BB962C8B-B14F-4D97-AF65-F5344CB8AC3E}">
        <p14:creationId xmlns:p14="http://schemas.microsoft.com/office/powerpoint/2010/main" val="705919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EF0CBF9E-C344-7CAB-E9D7-32C27BAD92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267266" y="2105300"/>
            <a:ext cx="6643265" cy="2525423"/>
          </a:xfrm>
        </p:spPr>
        <p:txBody>
          <a:bodyPr/>
          <a:lstStyle/>
          <a:p>
            <a:r>
              <a:rPr lang="da-DK" dirty="0">
                <a:hlinkClick r:id="rId2" action="ppaction://hlinkfile"/>
              </a:rPr>
              <a:t>Video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D7905E7-1EEA-374E-8278-5879C5FCB9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36E1C1C-FE58-4BF7-2FC8-D971ED637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324" y="527174"/>
            <a:ext cx="11134763" cy="1167402"/>
          </a:xfrm>
        </p:spPr>
        <p:txBody>
          <a:bodyPr/>
          <a:lstStyle/>
          <a:p>
            <a:r>
              <a:rPr lang="da-DK" dirty="0"/>
              <a:t>I uge 34 havde vi d. 21. august flere indslag om oplandsanalysen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DFF8295-44B8-DD26-5724-3655422322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4114" y="1988300"/>
            <a:ext cx="3921060" cy="4131700"/>
          </a:xfrm>
        </p:spPr>
        <p:txBody>
          <a:bodyPr/>
          <a:lstStyle/>
          <a:p>
            <a:r>
              <a:rPr lang="da-DK" sz="2400" dirty="0"/>
              <a:t>P4 Trekanten lavede interview mandag morgen, som blev sendt dagen igennem</a:t>
            </a:r>
          </a:p>
          <a:p>
            <a:endParaRPr lang="da-DK" sz="2400" dirty="0"/>
          </a:p>
          <a:p>
            <a:r>
              <a:rPr lang="da-DK" sz="2400" dirty="0"/>
              <a:t>DR Nyheder kom forbi til et længere indslag til TV Avisen kl. 18.30.</a:t>
            </a:r>
          </a:p>
          <a:p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2216378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ECE0B6-BA6C-CB6F-42A7-360E2899A0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2010" y="359538"/>
            <a:ext cx="9613802" cy="546847"/>
          </a:xfrm>
        </p:spPr>
        <p:txBody>
          <a:bodyPr/>
          <a:lstStyle/>
          <a:p>
            <a:r>
              <a:rPr lang="da-DK" dirty="0">
                <a:solidFill>
                  <a:schemeClr val="tx2"/>
                </a:solidFill>
              </a:rPr>
              <a:t>Tidslinje for oplandsanalysen</a:t>
            </a:r>
            <a:br>
              <a:rPr lang="da-DK" dirty="0">
                <a:solidFill>
                  <a:schemeClr val="tx2"/>
                </a:solidFill>
              </a:rPr>
            </a:br>
            <a:endParaRPr lang="da-DK" dirty="0">
              <a:solidFill>
                <a:schemeClr val="tx2"/>
              </a:solidFill>
            </a:endParaRPr>
          </a:p>
        </p:txBody>
      </p: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DB7A6E3C-16A1-94BD-38F5-990B6BABE3FB}"/>
              </a:ext>
            </a:extLst>
          </p:cNvPr>
          <p:cNvCxnSpPr>
            <a:cxnSpLocks/>
          </p:cNvCxnSpPr>
          <p:nvPr/>
        </p:nvCxnSpPr>
        <p:spPr>
          <a:xfrm>
            <a:off x="744071" y="3594847"/>
            <a:ext cx="95563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072D1D56-9757-E0B7-B867-F8527FEFDF05}"/>
              </a:ext>
            </a:extLst>
          </p:cNvPr>
          <p:cNvCxnSpPr/>
          <p:nvPr/>
        </p:nvCxnSpPr>
        <p:spPr>
          <a:xfrm>
            <a:off x="1022010" y="3262026"/>
            <a:ext cx="0" cy="7709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F0A6843B-2122-FCE6-D32C-B6C5E11F0666}"/>
              </a:ext>
            </a:extLst>
          </p:cNvPr>
          <p:cNvCxnSpPr/>
          <p:nvPr/>
        </p:nvCxnSpPr>
        <p:spPr>
          <a:xfrm>
            <a:off x="3720355" y="3263153"/>
            <a:ext cx="0" cy="7709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FC0B8019-14E5-EF72-A12D-ACC7ED0F746E}"/>
              </a:ext>
            </a:extLst>
          </p:cNvPr>
          <p:cNvCxnSpPr/>
          <p:nvPr/>
        </p:nvCxnSpPr>
        <p:spPr>
          <a:xfrm>
            <a:off x="8480615" y="3269286"/>
            <a:ext cx="0" cy="7709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felt 10">
            <a:extLst>
              <a:ext uri="{FF2B5EF4-FFF2-40B4-BE49-F238E27FC236}">
                <a16:creationId xmlns:a16="http://schemas.microsoft.com/office/drawing/2014/main" id="{490D4685-1070-3C0A-5A6D-10095552FC77}"/>
              </a:ext>
            </a:extLst>
          </p:cNvPr>
          <p:cNvSpPr txBox="1"/>
          <p:nvPr/>
        </p:nvSpPr>
        <p:spPr>
          <a:xfrm>
            <a:off x="591732" y="2870880"/>
            <a:ext cx="1344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20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2022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A14F0F2-B9C5-E7F9-4BAB-055CB7F1F201}"/>
              </a:ext>
            </a:extLst>
          </p:cNvPr>
          <p:cNvSpPr txBox="1"/>
          <p:nvPr/>
        </p:nvSpPr>
        <p:spPr>
          <a:xfrm>
            <a:off x="8095132" y="2863043"/>
            <a:ext cx="1344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20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2024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7B087BE1-32F0-B60C-AF59-FE3D7C8624BF}"/>
              </a:ext>
            </a:extLst>
          </p:cNvPr>
          <p:cNvSpPr txBox="1"/>
          <p:nvPr/>
        </p:nvSpPr>
        <p:spPr>
          <a:xfrm>
            <a:off x="3303514" y="2863043"/>
            <a:ext cx="1344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20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2023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AF785A0-9199-8DBC-A265-2D8D8FBD8F05}"/>
              </a:ext>
            </a:extLst>
          </p:cNvPr>
          <p:cNvSpPr txBox="1"/>
          <p:nvPr/>
        </p:nvSpPr>
        <p:spPr>
          <a:xfrm>
            <a:off x="740570" y="4118760"/>
            <a:ext cx="1727456" cy="523220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a-DK" sz="14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Samarbejde med SDU opstartes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9F5437DD-AF5E-F59F-BF4A-0F3334A6BFEB}"/>
              </a:ext>
            </a:extLst>
          </p:cNvPr>
          <p:cNvSpPr txBox="1"/>
          <p:nvPr/>
        </p:nvSpPr>
        <p:spPr>
          <a:xfrm>
            <a:off x="2513150" y="2170078"/>
            <a:ext cx="1160036" cy="307777"/>
          </a:xfrm>
          <a:prstGeom prst="rect">
            <a:avLst/>
          </a:prstGeom>
          <a:noFill/>
          <a:ln w="19050"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a-DK" sz="14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Vandprøver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63668A15-7597-E5C4-E1F1-93E873E440AA}"/>
              </a:ext>
            </a:extLst>
          </p:cNvPr>
          <p:cNvSpPr txBox="1"/>
          <p:nvPr/>
        </p:nvSpPr>
        <p:spPr>
          <a:xfrm>
            <a:off x="3792882" y="2160451"/>
            <a:ext cx="1147254" cy="307777"/>
          </a:xfrm>
          <a:prstGeom prst="rect">
            <a:avLst/>
          </a:prstGeom>
          <a:noFill/>
          <a:ln w="19050"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a-DK" sz="14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Vandprøver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8ABBEB0E-98F1-ED39-041D-53075942F079}"/>
              </a:ext>
            </a:extLst>
          </p:cNvPr>
          <p:cNvSpPr txBox="1"/>
          <p:nvPr/>
        </p:nvSpPr>
        <p:spPr>
          <a:xfrm>
            <a:off x="5056046" y="2158699"/>
            <a:ext cx="1147254" cy="307777"/>
          </a:xfrm>
          <a:prstGeom prst="rect">
            <a:avLst/>
          </a:prstGeom>
          <a:noFill/>
          <a:ln w="19050"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a-DK" sz="14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Vandprøver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995F984D-682D-C80C-7ACB-61F568854B6A}"/>
              </a:ext>
            </a:extLst>
          </p:cNvPr>
          <p:cNvSpPr txBox="1"/>
          <p:nvPr/>
        </p:nvSpPr>
        <p:spPr>
          <a:xfrm>
            <a:off x="6351717" y="2161165"/>
            <a:ext cx="1171674" cy="307777"/>
          </a:xfrm>
          <a:prstGeom prst="rect">
            <a:avLst/>
          </a:prstGeom>
          <a:noFill/>
          <a:ln w="19050"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a-DK" sz="14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Vandprøver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AB55039D-8AD5-205C-B537-0C7CF8237303}"/>
              </a:ext>
            </a:extLst>
          </p:cNvPr>
          <p:cNvSpPr txBox="1"/>
          <p:nvPr/>
        </p:nvSpPr>
        <p:spPr>
          <a:xfrm>
            <a:off x="7623550" y="2158698"/>
            <a:ext cx="1147254" cy="307777"/>
          </a:xfrm>
          <a:prstGeom prst="rect">
            <a:avLst/>
          </a:prstGeom>
          <a:noFill/>
          <a:ln w="19050"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a-DK" sz="14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Vandprøver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AE1E85AA-6D1F-1CC4-CA04-4F18CED8D2C5}"/>
              </a:ext>
            </a:extLst>
          </p:cNvPr>
          <p:cNvSpPr txBox="1"/>
          <p:nvPr/>
        </p:nvSpPr>
        <p:spPr>
          <a:xfrm>
            <a:off x="1145304" y="4766129"/>
            <a:ext cx="1582252" cy="523220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a-DK" sz="14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Indledende hotspotanalyse 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E896E3AE-8A94-EFFC-5415-52D43E4CF628}"/>
              </a:ext>
            </a:extLst>
          </p:cNvPr>
          <p:cNvSpPr txBox="1"/>
          <p:nvPr/>
        </p:nvSpPr>
        <p:spPr>
          <a:xfrm>
            <a:off x="1604297" y="5489750"/>
            <a:ext cx="1727457" cy="307777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a-DK" sz="14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Stationsplacering</a:t>
            </a:r>
          </a:p>
        </p:txBody>
      </p:sp>
      <p:cxnSp>
        <p:nvCxnSpPr>
          <p:cNvPr id="23" name="Lige pilforbindelse 22">
            <a:extLst>
              <a:ext uri="{FF2B5EF4-FFF2-40B4-BE49-F238E27FC236}">
                <a16:creationId xmlns:a16="http://schemas.microsoft.com/office/drawing/2014/main" id="{9289065B-01AC-234E-5038-301CC668B5BD}"/>
              </a:ext>
            </a:extLst>
          </p:cNvPr>
          <p:cNvCxnSpPr>
            <a:cxnSpLocks/>
          </p:cNvCxnSpPr>
          <p:nvPr/>
        </p:nvCxnSpPr>
        <p:spPr>
          <a:xfrm>
            <a:off x="3347056" y="2468175"/>
            <a:ext cx="0" cy="1134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Lige pilforbindelse 24">
            <a:extLst>
              <a:ext uri="{FF2B5EF4-FFF2-40B4-BE49-F238E27FC236}">
                <a16:creationId xmlns:a16="http://schemas.microsoft.com/office/drawing/2014/main" id="{574DBD49-6B16-C0B1-7660-1B6EABFCD7FE}"/>
              </a:ext>
            </a:extLst>
          </p:cNvPr>
          <p:cNvCxnSpPr>
            <a:cxnSpLocks/>
          </p:cNvCxnSpPr>
          <p:nvPr/>
        </p:nvCxnSpPr>
        <p:spPr>
          <a:xfrm>
            <a:off x="4156816" y="2466475"/>
            <a:ext cx="0" cy="1128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Lige pilforbindelse 27">
            <a:extLst>
              <a:ext uri="{FF2B5EF4-FFF2-40B4-BE49-F238E27FC236}">
                <a16:creationId xmlns:a16="http://schemas.microsoft.com/office/drawing/2014/main" id="{CFA6129F-9BC8-9D2D-243D-9363FC0E76C9}"/>
              </a:ext>
            </a:extLst>
          </p:cNvPr>
          <p:cNvCxnSpPr>
            <a:cxnSpLocks/>
          </p:cNvCxnSpPr>
          <p:nvPr/>
        </p:nvCxnSpPr>
        <p:spPr>
          <a:xfrm>
            <a:off x="5250510" y="2466475"/>
            <a:ext cx="0" cy="1110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Lige pilforbindelse 29">
            <a:extLst>
              <a:ext uri="{FF2B5EF4-FFF2-40B4-BE49-F238E27FC236}">
                <a16:creationId xmlns:a16="http://schemas.microsoft.com/office/drawing/2014/main" id="{1690EF8F-355E-C851-5E6A-21EC30C9B3EA}"/>
              </a:ext>
            </a:extLst>
          </p:cNvPr>
          <p:cNvCxnSpPr>
            <a:cxnSpLocks/>
          </p:cNvCxnSpPr>
          <p:nvPr/>
        </p:nvCxnSpPr>
        <p:spPr>
          <a:xfrm>
            <a:off x="6559901" y="2466475"/>
            <a:ext cx="0" cy="1128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Lige pilforbindelse 31">
            <a:extLst>
              <a:ext uri="{FF2B5EF4-FFF2-40B4-BE49-F238E27FC236}">
                <a16:creationId xmlns:a16="http://schemas.microsoft.com/office/drawing/2014/main" id="{DFDAF12A-C95E-E9E4-67EA-95DA3C6D3E75}"/>
              </a:ext>
            </a:extLst>
          </p:cNvPr>
          <p:cNvCxnSpPr>
            <a:cxnSpLocks/>
          </p:cNvCxnSpPr>
          <p:nvPr/>
        </p:nvCxnSpPr>
        <p:spPr>
          <a:xfrm>
            <a:off x="7928694" y="2466475"/>
            <a:ext cx="0" cy="1110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Lige pilforbindelse 33">
            <a:extLst>
              <a:ext uri="{FF2B5EF4-FFF2-40B4-BE49-F238E27FC236}">
                <a16:creationId xmlns:a16="http://schemas.microsoft.com/office/drawing/2014/main" id="{620895BF-66E2-9B82-4FAF-10406E6FB330}"/>
              </a:ext>
            </a:extLst>
          </p:cNvPr>
          <p:cNvCxnSpPr/>
          <p:nvPr/>
        </p:nvCxnSpPr>
        <p:spPr>
          <a:xfrm flipV="1">
            <a:off x="2241176" y="3594847"/>
            <a:ext cx="0" cy="523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Lige pilforbindelse 34">
            <a:extLst>
              <a:ext uri="{FF2B5EF4-FFF2-40B4-BE49-F238E27FC236}">
                <a16:creationId xmlns:a16="http://schemas.microsoft.com/office/drawing/2014/main" id="{51B0B993-1080-F5CB-D6AA-0E33BD52C629}"/>
              </a:ext>
            </a:extLst>
          </p:cNvPr>
          <p:cNvCxnSpPr>
            <a:cxnSpLocks/>
          </p:cNvCxnSpPr>
          <p:nvPr/>
        </p:nvCxnSpPr>
        <p:spPr>
          <a:xfrm flipV="1">
            <a:off x="2655838" y="3594847"/>
            <a:ext cx="0" cy="1171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Lige pilforbindelse 36">
            <a:extLst>
              <a:ext uri="{FF2B5EF4-FFF2-40B4-BE49-F238E27FC236}">
                <a16:creationId xmlns:a16="http://schemas.microsoft.com/office/drawing/2014/main" id="{A0FC8DA5-13E0-95E0-3A75-F153A9B273A4}"/>
              </a:ext>
            </a:extLst>
          </p:cNvPr>
          <p:cNvCxnSpPr>
            <a:cxnSpLocks/>
          </p:cNvCxnSpPr>
          <p:nvPr/>
        </p:nvCxnSpPr>
        <p:spPr>
          <a:xfrm flipV="1">
            <a:off x="3155576" y="3594847"/>
            <a:ext cx="0" cy="1894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Lige pilforbindelse 38">
            <a:extLst>
              <a:ext uri="{FF2B5EF4-FFF2-40B4-BE49-F238E27FC236}">
                <a16:creationId xmlns:a16="http://schemas.microsoft.com/office/drawing/2014/main" id="{6B481CE5-9718-51F8-819C-D448DBEA6D6A}"/>
              </a:ext>
            </a:extLst>
          </p:cNvPr>
          <p:cNvCxnSpPr>
            <a:cxnSpLocks/>
          </p:cNvCxnSpPr>
          <p:nvPr/>
        </p:nvCxnSpPr>
        <p:spPr>
          <a:xfrm flipV="1">
            <a:off x="5800164" y="3594847"/>
            <a:ext cx="0" cy="1000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kstfelt 39">
            <a:extLst>
              <a:ext uri="{FF2B5EF4-FFF2-40B4-BE49-F238E27FC236}">
                <a16:creationId xmlns:a16="http://schemas.microsoft.com/office/drawing/2014/main" id="{2373B1F1-B9A3-0B28-7514-634B05D4744E}"/>
              </a:ext>
            </a:extLst>
          </p:cNvPr>
          <p:cNvSpPr txBox="1"/>
          <p:nvPr/>
        </p:nvSpPr>
        <p:spPr>
          <a:xfrm>
            <a:off x="3655315" y="4595735"/>
            <a:ext cx="3650920" cy="523220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a-DK" sz="14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Analyser, databehandling, kvalificering og validering af hotspotanalyse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DA96E043-4E4A-3691-1555-5E31639BB38C}"/>
              </a:ext>
            </a:extLst>
          </p:cNvPr>
          <p:cNvSpPr txBox="1"/>
          <p:nvPr/>
        </p:nvSpPr>
        <p:spPr>
          <a:xfrm>
            <a:off x="8698718" y="4590265"/>
            <a:ext cx="2752707" cy="738664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a-DK" sz="14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Afrapportering  </a:t>
            </a:r>
          </a:p>
          <a:p>
            <a:pPr algn="l"/>
            <a:r>
              <a:rPr lang="da-DK" sz="14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Idekatalog med forslag til indsatser på overordnet niveau</a:t>
            </a:r>
          </a:p>
        </p:txBody>
      </p:sp>
      <p:cxnSp>
        <p:nvCxnSpPr>
          <p:cNvPr id="43" name="Lige pilforbindelse 42">
            <a:extLst>
              <a:ext uri="{FF2B5EF4-FFF2-40B4-BE49-F238E27FC236}">
                <a16:creationId xmlns:a16="http://schemas.microsoft.com/office/drawing/2014/main" id="{BC1EAF7E-D106-CFE9-28A7-EB3F35D91752}"/>
              </a:ext>
            </a:extLst>
          </p:cNvPr>
          <p:cNvCxnSpPr>
            <a:cxnSpLocks/>
          </p:cNvCxnSpPr>
          <p:nvPr/>
        </p:nvCxnSpPr>
        <p:spPr>
          <a:xfrm flipV="1">
            <a:off x="8910917" y="3576918"/>
            <a:ext cx="0" cy="1000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kstfelt 43">
            <a:extLst>
              <a:ext uri="{FF2B5EF4-FFF2-40B4-BE49-F238E27FC236}">
                <a16:creationId xmlns:a16="http://schemas.microsoft.com/office/drawing/2014/main" id="{0623E4E0-643A-1E63-36A1-54408B8134B7}"/>
              </a:ext>
            </a:extLst>
          </p:cNvPr>
          <p:cNvSpPr txBox="1"/>
          <p:nvPr/>
        </p:nvSpPr>
        <p:spPr>
          <a:xfrm>
            <a:off x="9030633" y="1914551"/>
            <a:ext cx="1344698" cy="523220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a-DK" sz="14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Finansiering ophører</a:t>
            </a:r>
          </a:p>
        </p:txBody>
      </p:sp>
      <p:cxnSp>
        <p:nvCxnSpPr>
          <p:cNvPr id="45" name="Lige pilforbindelse 44">
            <a:extLst>
              <a:ext uri="{FF2B5EF4-FFF2-40B4-BE49-F238E27FC236}">
                <a16:creationId xmlns:a16="http://schemas.microsoft.com/office/drawing/2014/main" id="{5C61C067-3502-CD05-722E-CB8224E11905}"/>
              </a:ext>
            </a:extLst>
          </p:cNvPr>
          <p:cNvCxnSpPr>
            <a:cxnSpLocks/>
          </p:cNvCxnSpPr>
          <p:nvPr/>
        </p:nvCxnSpPr>
        <p:spPr>
          <a:xfrm flipH="1">
            <a:off x="9030633" y="2437771"/>
            <a:ext cx="3894" cy="1139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kstfelt 46">
            <a:extLst>
              <a:ext uri="{FF2B5EF4-FFF2-40B4-BE49-F238E27FC236}">
                <a16:creationId xmlns:a16="http://schemas.microsoft.com/office/drawing/2014/main" id="{965FB867-A570-161A-2A8D-0F63E44245DA}"/>
              </a:ext>
            </a:extLst>
          </p:cNvPr>
          <p:cNvSpPr txBox="1"/>
          <p:nvPr/>
        </p:nvSpPr>
        <p:spPr>
          <a:xfrm>
            <a:off x="10335695" y="2750019"/>
            <a:ext cx="1772515" cy="160043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a-DK" sz="1400" b="1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FREMTIDØNSKER:</a:t>
            </a:r>
          </a:p>
          <a:p>
            <a:pPr algn="l"/>
            <a:r>
              <a:rPr lang="da-DK" sz="14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Lokal vandplan for indsatser </a:t>
            </a:r>
          </a:p>
          <a:p>
            <a:pPr algn="l"/>
            <a:endParaRPr lang="da-DK" sz="1400" dirty="0">
              <a:solidFill>
                <a:schemeClr val="tx2"/>
              </a:solidFill>
              <a:latin typeface="K2D" panose="00000500000000000000" pitchFamily="2" charset="-34"/>
              <a:cs typeface="K2D" panose="00000500000000000000" pitchFamily="2" charset="-34"/>
            </a:endParaRPr>
          </a:p>
          <a:p>
            <a:pPr algn="l"/>
            <a:r>
              <a:rPr lang="da-DK" sz="14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Bindende aftaler i oplandet med erhverv</a:t>
            </a:r>
          </a:p>
        </p:txBody>
      </p:sp>
      <p:sp>
        <p:nvSpPr>
          <p:cNvPr id="48" name="Tekstfelt 47">
            <a:extLst>
              <a:ext uri="{FF2B5EF4-FFF2-40B4-BE49-F238E27FC236}">
                <a16:creationId xmlns:a16="http://schemas.microsoft.com/office/drawing/2014/main" id="{B6DF0AA6-C770-00D1-D3E1-EE6143FFC16B}"/>
              </a:ext>
            </a:extLst>
          </p:cNvPr>
          <p:cNvSpPr txBox="1"/>
          <p:nvPr/>
        </p:nvSpPr>
        <p:spPr>
          <a:xfrm>
            <a:off x="373438" y="1302746"/>
            <a:ext cx="2524771" cy="738664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a-DK" sz="14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Inddragelse af interessenter:</a:t>
            </a:r>
          </a:p>
          <a:p>
            <a:pPr algn="l"/>
            <a:r>
              <a:rPr lang="da-DK" sz="14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Landbrug, dambrug og spildevand</a:t>
            </a:r>
          </a:p>
        </p:txBody>
      </p:sp>
      <p:cxnSp>
        <p:nvCxnSpPr>
          <p:cNvPr id="49" name="Lige pilforbindelse 48">
            <a:extLst>
              <a:ext uri="{FF2B5EF4-FFF2-40B4-BE49-F238E27FC236}">
                <a16:creationId xmlns:a16="http://schemas.microsoft.com/office/drawing/2014/main" id="{98E5F5E4-C756-4305-D937-AE2244D37279}"/>
              </a:ext>
            </a:extLst>
          </p:cNvPr>
          <p:cNvCxnSpPr>
            <a:cxnSpLocks/>
          </p:cNvCxnSpPr>
          <p:nvPr/>
        </p:nvCxnSpPr>
        <p:spPr>
          <a:xfrm>
            <a:off x="1904803" y="2041410"/>
            <a:ext cx="0" cy="1545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kstfelt 51">
            <a:extLst>
              <a:ext uri="{FF2B5EF4-FFF2-40B4-BE49-F238E27FC236}">
                <a16:creationId xmlns:a16="http://schemas.microsoft.com/office/drawing/2014/main" id="{54CDE57C-9CF4-6BC3-A73C-B160A21E8F82}"/>
              </a:ext>
            </a:extLst>
          </p:cNvPr>
          <p:cNvSpPr txBox="1"/>
          <p:nvPr/>
        </p:nvSpPr>
        <p:spPr>
          <a:xfrm>
            <a:off x="10617291" y="1005851"/>
            <a:ext cx="1201271" cy="52322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a-DK" sz="14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Finansiering uafklaret</a:t>
            </a:r>
          </a:p>
        </p:txBody>
      </p:sp>
      <p:cxnSp>
        <p:nvCxnSpPr>
          <p:cNvPr id="53" name="Lige pilforbindelse 52">
            <a:extLst>
              <a:ext uri="{FF2B5EF4-FFF2-40B4-BE49-F238E27FC236}">
                <a16:creationId xmlns:a16="http://schemas.microsoft.com/office/drawing/2014/main" id="{88917446-793E-A6BC-7E0B-C6FAC2E8540A}"/>
              </a:ext>
            </a:extLst>
          </p:cNvPr>
          <p:cNvCxnSpPr>
            <a:cxnSpLocks/>
          </p:cNvCxnSpPr>
          <p:nvPr/>
        </p:nvCxnSpPr>
        <p:spPr>
          <a:xfrm>
            <a:off x="11310832" y="1541530"/>
            <a:ext cx="0" cy="1208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kstfelt 63">
            <a:extLst>
              <a:ext uri="{FF2B5EF4-FFF2-40B4-BE49-F238E27FC236}">
                <a16:creationId xmlns:a16="http://schemas.microsoft.com/office/drawing/2014/main" id="{23EC941B-7796-2F2D-B837-A24B36D7B025}"/>
              </a:ext>
            </a:extLst>
          </p:cNvPr>
          <p:cNvSpPr txBox="1"/>
          <p:nvPr/>
        </p:nvSpPr>
        <p:spPr>
          <a:xfrm>
            <a:off x="3303513" y="1684495"/>
            <a:ext cx="4929735" cy="307777"/>
          </a:xfrm>
          <a:prstGeom prst="rect">
            <a:avLst/>
          </a:prstGeom>
          <a:noFill/>
          <a:ln w="19050"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a-DK" sz="14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Indsamles 5 gange over et år ved forskellige vandstande</a:t>
            </a:r>
          </a:p>
        </p:txBody>
      </p:sp>
    </p:spTree>
    <p:extLst>
      <p:ext uri="{BB962C8B-B14F-4D97-AF65-F5344CB8AC3E}">
        <p14:creationId xmlns:p14="http://schemas.microsoft.com/office/powerpoint/2010/main" val="1579261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EA30A-8F43-B7ED-3C7C-35AC26534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850" y="338141"/>
            <a:ext cx="9613802" cy="546847"/>
          </a:xfrm>
        </p:spPr>
        <p:txBody>
          <a:bodyPr/>
          <a:lstStyle/>
          <a:p>
            <a:r>
              <a:rPr lang="da-DK" dirty="0">
                <a:solidFill>
                  <a:schemeClr val="tx2"/>
                </a:solidFill>
              </a:rPr>
              <a:t>Næste skridt</a:t>
            </a: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B537C3D9-5C3F-8F72-A491-DB6BF252EDC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62832" y="1180123"/>
            <a:ext cx="4644678" cy="4644676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FBA098EF-8B02-0809-1D49-26AE7DE744E8}"/>
              </a:ext>
            </a:extLst>
          </p:cNvPr>
          <p:cNvSpPr txBox="1"/>
          <p:nvPr/>
        </p:nvSpPr>
        <p:spPr>
          <a:xfrm>
            <a:off x="5848082" y="3441419"/>
            <a:ext cx="293029" cy="206160"/>
          </a:xfrm>
          <a:prstGeom prst="rect">
            <a:avLst/>
          </a:prstGeom>
        </p:spPr>
        <p:txBody>
          <a:bodyPr vert="vert270" wrap="square" lIns="0" tIns="27063" rIns="0" bIns="0" rtlCol="0">
            <a:spAutoFit/>
          </a:bodyPr>
          <a:lstStyle/>
          <a:p>
            <a:pPr marL="11516">
              <a:spcBef>
                <a:spcPts val="213"/>
              </a:spcBef>
            </a:pPr>
            <a:r>
              <a:rPr sz="1904" dirty="0">
                <a:solidFill>
                  <a:srgbClr val="70779C"/>
                </a:solidFill>
                <a:latin typeface="K2D"/>
                <a:cs typeface="K2D"/>
              </a:rPr>
              <a:t>F</a:t>
            </a:r>
            <a:endParaRPr sz="1904" dirty="0">
              <a:latin typeface="K2D"/>
              <a:cs typeface="K2D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0A591CB-296D-BBA4-FECC-4C9EDF91C626}"/>
              </a:ext>
            </a:extLst>
          </p:cNvPr>
          <p:cNvSpPr txBox="1"/>
          <p:nvPr/>
        </p:nvSpPr>
        <p:spPr>
          <a:xfrm rot="16440000">
            <a:off x="5864079" y="3220104"/>
            <a:ext cx="331331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Æ</a:t>
            </a:r>
            <a:endParaRPr sz="1904" dirty="0">
              <a:latin typeface="K2D"/>
              <a:cs typeface="K2D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D0AB5500-ACF9-E152-E71C-770A1FADE460}"/>
              </a:ext>
            </a:extLst>
          </p:cNvPr>
          <p:cNvSpPr txBox="1"/>
          <p:nvPr/>
        </p:nvSpPr>
        <p:spPr>
          <a:xfrm rot="16680000">
            <a:off x="5904687" y="3035070"/>
            <a:ext cx="284013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5" dirty="0">
                <a:solidFill>
                  <a:srgbClr val="70779C"/>
                </a:solidFill>
                <a:latin typeface="K2D"/>
                <a:cs typeface="K2D"/>
              </a:rPr>
              <a:t>L</a:t>
            </a:r>
            <a:endParaRPr sz="1904">
              <a:latin typeface="K2D"/>
              <a:cs typeface="K2D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7B07AD1E-EE3D-5785-0F77-5A0720F07F7E}"/>
              </a:ext>
            </a:extLst>
          </p:cNvPr>
          <p:cNvSpPr txBox="1"/>
          <p:nvPr/>
        </p:nvSpPr>
        <p:spPr>
          <a:xfrm rot="16860000">
            <a:off x="5928638" y="2890805"/>
            <a:ext cx="282553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5" dirty="0">
                <a:solidFill>
                  <a:srgbClr val="70779C"/>
                </a:solidFill>
                <a:latin typeface="K2D"/>
                <a:cs typeface="K2D"/>
              </a:rPr>
              <a:t>L</a:t>
            </a:r>
            <a:endParaRPr sz="1904">
              <a:latin typeface="K2D"/>
              <a:cs typeface="K2D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BB0BA5D7-2038-A231-E217-3F7CBF15C06B}"/>
              </a:ext>
            </a:extLst>
          </p:cNvPr>
          <p:cNvSpPr txBox="1"/>
          <p:nvPr/>
        </p:nvSpPr>
        <p:spPr>
          <a:xfrm rot="17100000">
            <a:off x="5958850" y="2742995"/>
            <a:ext cx="289756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E</a:t>
            </a:r>
            <a:endParaRPr sz="1904">
              <a:latin typeface="K2D"/>
              <a:cs typeface="K2D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0CA8A890-0164-7DD7-B10F-1897B794BF56}"/>
              </a:ext>
            </a:extLst>
          </p:cNvPr>
          <p:cNvSpPr txBox="1"/>
          <p:nvPr/>
        </p:nvSpPr>
        <p:spPr>
          <a:xfrm rot="17280000">
            <a:off x="6001544" y="2595332"/>
            <a:ext cx="290378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S</a:t>
            </a:r>
            <a:endParaRPr sz="1904">
              <a:latin typeface="K2D"/>
              <a:cs typeface="K2D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9FC16681-0628-DAA4-784F-9975B23673C2}"/>
              </a:ext>
            </a:extLst>
          </p:cNvPr>
          <p:cNvSpPr txBox="1"/>
          <p:nvPr/>
        </p:nvSpPr>
        <p:spPr>
          <a:xfrm rot="17640000">
            <a:off x="6081945" y="2380445"/>
            <a:ext cx="294497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O</a:t>
            </a:r>
            <a:endParaRPr sz="1904">
              <a:latin typeface="K2D"/>
              <a:cs typeface="K2D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1E304EF2-5940-E8AD-B036-8435FB1CED9B}"/>
              </a:ext>
            </a:extLst>
          </p:cNvPr>
          <p:cNvSpPr txBox="1"/>
          <p:nvPr/>
        </p:nvSpPr>
        <p:spPr>
          <a:xfrm rot="17940000">
            <a:off x="6151673" y="2213051"/>
            <a:ext cx="318423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M</a:t>
            </a:r>
            <a:endParaRPr sz="1904">
              <a:latin typeface="K2D"/>
              <a:cs typeface="K2D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E13DA7D7-4387-701A-831B-87A326C9D795}"/>
              </a:ext>
            </a:extLst>
          </p:cNvPr>
          <p:cNvSpPr txBox="1"/>
          <p:nvPr/>
        </p:nvSpPr>
        <p:spPr>
          <a:xfrm rot="18240000">
            <a:off x="6290919" y="2005011"/>
            <a:ext cx="287301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5" dirty="0">
                <a:solidFill>
                  <a:srgbClr val="70779C"/>
                </a:solidFill>
                <a:latin typeface="K2D"/>
                <a:cs typeface="K2D"/>
              </a:rPr>
              <a:t>F</a:t>
            </a:r>
            <a:endParaRPr sz="1904">
              <a:latin typeface="K2D"/>
              <a:cs typeface="K2D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097FD7FC-71F4-79AB-B0E5-1B7340A63C19}"/>
              </a:ext>
            </a:extLst>
          </p:cNvPr>
          <p:cNvSpPr txBox="1"/>
          <p:nvPr/>
        </p:nvSpPr>
        <p:spPr>
          <a:xfrm rot="18420000">
            <a:off x="6350936" y="1917787"/>
            <a:ext cx="288829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J</a:t>
            </a:r>
            <a:endParaRPr sz="1904">
              <a:latin typeface="K2D"/>
              <a:cs typeface="K2D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57A2A028-E702-DB34-7627-5CEAD4A9DE90}"/>
              </a:ext>
            </a:extLst>
          </p:cNvPr>
          <p:cNvSpPr txBox="1"/>
          <p:nvPr/>
        </p:nvSpPr>
        <p:spPr>
          <a:xfrm rot="18600000">
            <a:off x="6446637" y="1790710"/>
            <a:ext cx="294497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O</a:t>
            </a:r>
            <a:endParaRPr sz="1904">
              <a:latin typeface="K2D"/>
              <a:cs typeface="K2D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C868A88E-39D3-C70F-4DE1-3CD935B9ABAE}"/>
              </a:ext>
            </a:extLst>
          </p:cNvPr>
          <p:cNvSpPr txBox="1"/>
          <p:nvPr/>
        </p:nvSpPr>
        <p:spPr>
          <a:xfrm rot="18840000">
            <a:off x="6559227" y="1665121"/>
            <a:ext cx="293534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R</a:t>
            </a:r>
            <a:endParaRPr sz="1904">
              <a:latin typeface="K2D"/>
              <a:cs typeface="K2D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58B193EB-544C-6979-01F3-30C53123F018}"/>
              </a:ext>
            </a:extLst>
          </p:cNvPr>
          <p:cNvSpPr txBox="1"/>
          <p:nvPr/>
        </p:nvSpPr>
        <p:spPr>
          <a:xfrm rot="19080000">
            <a:off x="6679106" y="1545976"/>
            <a:ext cx="299412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D</a:t>
            </a:r>
            <a:endParaRPr sz="1904">
              <a:latin typeface="K2D"/>
              <a:cs typeface="K2D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E579071A-D6EF-338C-62E0-E1B444CD53F2}"/>
              </a:ext>
            </a:extLst>
          </p:cNvPr>
          <p:cNvSpPr txBox="1"/>
          <p:nvPr/>
        </p:nvSpPr>
        <p:spPr>
          <a:xfrm rot="19320000">
            <a:off x="6812336" y="1437730"/>
            <a:ext cx="288521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E</a:t>
            </a:r>
            <a:endParaRPr sz="1904">
              <a:latin typeface="K2D"/>
              <a:cs typeface="K2D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28D6D9FB-A20D-3249-E545-BA81FDE410D7}"/>
              </a:ext>
            </a:extLst>
          </p:cNvPr>
          <p:cNvSpPr txBox="1"/>
          <p:nvPr/>
        </p:nvSpPr>
        <p:spPr>
          <a:xfrm rot="19620000">
            <a:off x="6940865" y="1340191"/>
            <a:ext cx="299412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N</a:t>
            </a:r>
            <a:endParaRPr sz="1904">
              <a:latin typeface="K2D"/>
              <a:cs typeface="K2D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772617A7-631D-98AE-8AE2-20094A72E809}"/>
              </a:ext>
            </a:extLst>
          </p:cNvPr>
          <p:cNvSpPr txBox="1"/>
          <p:nvPr/>
        </p:nvSpPr>
        <p:spPr>
          <a:xfrm rot="1800000">
            <a:off x="9562312" y="1251322"/>
            <a:ext cx="285197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5" dirty="0">
                <a:solidFill>
                  <a:srgbClr val="70779C"/>
                </a:solidFill>
                <a:latin typeface="K2D"/>
                <a:cs typeface="K2D"/>
              </a:rPr>
              <a:t>F</a:t>
            </a:r>
            <a:endParaRPr sz="1904">
              <a:latin typeface="K2D"/>
              <a:cs typeface="K2D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A64A625A-0A65-2D04-324D-09AB278DE441}"/>
              </a:ext>
            </a:extLst>
          </p:cNvPr>
          <p:cNvSpPr txBox="1"/>
          <p:nvPr/>
        </p:nvSpPr>
        <p:spPr>
          <a:xfrm rot="2040000">
            <a:off x="9677232" y="1338884"/>
            <a:ext cx="330166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Æ</a:t>
            </a:r>
            <a:endParaRPr sz="1904">
              <a:latin typeface="K2D"/>
              <a:cs typeface="K2D"/>
            </a:endParaRPr>
          </a:p>
        </p:txBody>
      </p:sp>
      <p:sp>
        <p:nvSpPr>
          <p:cNvPr id="23" name="object 21">
            <a:extLst>
              <a:ext uri="{FF2B5EF4-FFF2-40B4-BE49-F238E27FC236}">
                <a16:creationId xmlns:a16="http://schemas.microsoft.com/office/drawing/2014/main" id="{2BA20EF8-4EAB-AB4F-B52F-A6B5B6EDEEF5}"/>
              </a:ext>
            </a:extLst>
          </p:cNvPr>
          <p:cNvSpPr txBox="1"/>
          <p:nvPr/>
        </p:nvSpPr>
        <p:spPr>
          <a:xfrm rot="2280000">
            <a:off x="9850195" y="1448219"/>
            <a:ext cx="282553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5" dirty="0">
                <a:solidFill>
                  <a:srgbClr val="70779C"/>
                </a:solidFill>
                <a:latin typeface="K2D"/>
                <a:cs typeface="K2D"/>
              </a:rPr>
              <a:t>L</a:t>
            </a:r>
            <a:endParaRPr sz="1904">
              <a:latin typeface="K2D"/>
              <a:cs typeface="K2D"/>
            </a:endParaRP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134ADB52-E749-1E86-7AF6-B04097DCE6C0}"/>
              </a:ext>
            </a:extLst>
          </p:cNvPr>
          <p:cNvSpPr txBox="1"/>
          <p:nvPr/>
        </p:nvSpPr>
        <p:spPr>
          <a:xfrm rot="2460000">
            <a:off x="9960739" y="1543013"/>
            <a:ext cx="284308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5" dirty="0">
                <a:solidFill>
                  <a:srgbClr val="70779C"/>
                </a:solidFill>
                <a:latin typeface="K2D"/>
                <a:cs typeface="K2D"/>
              </a:rPr>
              <a:t>L</a:t>
            </a:r>
            <a:endParaRPr sz="1904">
              <a:latin typeface="K2D"/>
              <a:cs typeface="K2D"/>
            </a:endParaRPr>
          </a:p>
        </p:txBody>
      </p:sp>
      <p:sp>
        <p:nvSpPr>
          <p:cNvPr id="25" name="object 23">
            <a:extLst>
              <a:ext uri="{FF2B5EF4-FFF2-40B4-BE49-F238E27FC236}">
                <a16:creationId xmlns:a16="http://schemas.microsoft.com/office/drawing/2014/main" id="{B6E27ED0-B463-F356-CD85-960E57E4F457}"/>
              </a:ext>
            </a:extLst>
          </p:cNvPr>
          <p:cNvSpPr txBox="1"/>
          <p:nvPr/>
        </p:nvSpPr>
        <p:spPr>
          <a:xfrm rot="2700000">
            <a:off x="10068124" y="1647569"/>
            <a:ext cx="289137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E</a:t>
            </a:r>
            <a:endParaRPr sz="1904">
              <a:latin typeface="K2D"/>
              <a:cs typeface="K2D"/>
            </a:endParaRPr>
          </a:p>
        </p:txBody>
      </p:sp>
      <p:sp>
        <p:nvSpPr>
          <p:cNvPr id="26" name="object 24">
            <a:extLst>
              <a:ext uri="{FF2B5EF4-FFF2-40B4-BE49-F238E27FC236}">
                <a16:creationId xmlns:a16="http://schemas.microsoft.com/office/drawing/2014/main" id="{69A1799C-F573-5FBC-C3FA-0B8C761D1250}"/>
              </a:ext>
            </a:extLst>
          </p:cNvPr>
          <p:cNvSpPr txBox="1"/>
          <p:nvPr/>
        </p:nvSpPr>
        <p:spPr>
          <a:xfrm rot="2880000">
            <a:off x="10169959" y="1760881"/>
            <a:ext cx="293215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S</a:t>
            </a:r>
            <a:endParaRPr sz="1904">
              <a:latin typeface="K2D"/>
              <a:cs typeface="K2D"/>
            </a:endParaRPr>
          </a:p>
        </p:txBody>
      </p:sp>
      <p:sp>
        <p:nvSpPr>
          <p:cNvPr id="27" name="object 25">
            <a:extLst>
              <a:ext uri="{FF2B5EF4-FFF2-40B4-BE49-F238E27FC236}">
                <a16:creationId xmlns:a16="http://schemas.microsoft.com/office/drawing/2014/main" id="{C7F6156A-92BD-E67C-6D27-EE514081D3D7}"/>
              </a:ext>
            </a:extLst>
          </p:cNvPr>
          <p:cNvSpPr txBox="1"/>
          <p:nvPr/>
        </p:nvSpPr>
        <p:spPr>
          <a:xfrm rot="3240000">
            <a:off x="10311048" y="1942028"/>
            <a:ext cx="295467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O</a:t>
            </a:r>
            <a:endParaRPr sz="1904">
              <a:latin typeface="K2D"/>
              <a:cs typeface="K2D"/>
            </a:endParaRPr>
          </a:p>
        </p:txBody>
      </p:sp>
      <p:sp>
        <p:nvSpPr>
          <p:cNvPr id="28" name="object 26">
            <a:extLst>
              <a:ext uri="{FF2B5EF4-FFF2-40B4-BE49-F238E27FC236}">
                <a16:creationId xmlns:a16="http://schemas.microsoft.com/office/drawing/2014/main" id="{89340026-995D-4298-833B-FF1840CF3648}"/>
              </a:ext>
            </a:extLst>
          </p:cNvPr>
          <p:cNvSpPr txBox="1"/>
          <p:nvPr/>
        </p:nvSpPr>
        <p:spPr>
          <a:xfrm rot="3480000">
            <a:off x="10401744" y="2097975"/>
            <a:ext cx="317685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M</a:t>
            </a:r>
            <a:endParaRPr sz="1904">
              <a:latin typeface="K2D"/>
              <a:cs typeface="K2D"/>
            </a:endParaRPr>
          </a:p>
        </p:txBody>
      </p:sp>
      <p:sp>
        <p:nvSpPr>
          <p:cNvPr id="29" name="object 27">
            <a:extLst>
              <a:ext uri="{FF2B5EF4-FFF2-40B4-BE49-F238E27FC236}">
                <a16:creationId xmlns:a16="http://schemas.microsoft.com/office/drawing/2014/main" id="{23894C09-C6DF-841C-C66B-56597D42B50F}"/>
              </a:ext>
            </a:extLst>
          </p:cNvPr>
          <p:cNvSpPr txBox="1"/>
          <p:nvPr/>
        </p:nvSpPr>
        <p:spPr>
          <a:xfrm rot="3840000">
            <a:off x="10532505" y="2311828"/>
            <a:ext cx="285794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5" dirty="0">
                <a:solidFill>
                  <a:srgbClr val="70779C"/>
                </a:solidFill>
                <a:latin typeface="K2D"/>
                <a:cs typeface="K2D"/>
              </a:rPr>
              <a:t>F</a:t>
            </a:r>
            <a:endParaRPr sz="1904">
              <a:latin typeface="K2D"/>
              <a:cs typeface="K2D"/>
            </a:endParaRPr>
          </a:p>
        </p:txBody>
      </p:sp>
      <p:sp>
        <p:nvSpPr>
          <p:cNvPr id="30" name="object 28">
            <a:extLst>
              <a:ext uri="{FF2B5EF4-FFF2-40B4-BE49-F238E27FC236}">
                <a16:creationId xmlns:a16="http://schemas.microsoft.com/office/drawing/2014/main" id="{5DD6BCED-BBCB-147D-E65A-0627E6B19462}"/>
              </a:ext>
            </a:extLst>
          </p:cNvPr>
          <p:cNvSpPr txBox="1"/>
          <p:nvPr/>
        </p:nvSpPr>
        <p:spPr>
          <a:xfrm rot="4020000">
            <a:off x="10575476" y="2408444"/>
            <a:ext cx="286394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J</a:t>
            </a:r>
            <a:endParaRPr sz="1904">
              <a:latin typeface="K2D"/>
              <a:cs typeface="K2D"/>
            </a:endParaRPr>
          </a:p>
        </p:txBody>
      </p:sp>
      <p:sp>
        <p:nvSpPr>
          <p:cNvPr id="31" name="object 29">
            <a:extLst>
              <a:ext uri="{FF2B5EF4-FFF2-40B4-BE49-F238E27FC236}">
                <a16:creationId xmlns:a16="http://schemas.microsoft.com/office/drawing/2014/main" id="{2EBCE814-4AC8-1C1C-54B9-B283F0390F39}"/>
              </a:ext>
            </a:extLst>
          </p:cNvPr>
          <p:cNvSpPr txBox="1"/>
          <p:nvPr/>
        </p:nvSpPr>
        <p:spPr>
          <a:xfrm rot="4260000">
            <a:off x="10629111" y="2559050"/>
            <a:ext cx="294175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O</a:t>
            </a:r>
            <a:endParaRPr sz="1904">
              <a:latin typeface="K2D"/>
              <a:cs typeface="K2D"/>
            </a:endParaRPr>
          </a:p>
        </p:txBody>
      </p:sp>
      <p:sp>
        <p:nvSpPr>
          <p:cNvPr id="32" name="object 30">
            <a:extLst>
              <a:ext uri="{FF2B5EF4-FFF2-40B4-BE49-F238E27FC236}">
                <a16:creationId xmlns:a16="http://schemas.microsoft.com/office/drawing/2014/main" id="{3606F6B0-9C46-5D10-AD33-3ECDA1B83179}"/>
              </a:ext>
            </a:extLst>
          </p:cNvPr>
          <p:cNvSpPr txBox="1"/>
          <p:nvPr/>
        </p:nvSpPr>
        <p:spPr>
          <a:xfrm rot="4440000">
            <a:off x="10677290" y="2719128"/>
            <a:ext cx="295467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R</a:t>
            </a:r>
            <a:endParaRPr sz="1904">
              <a:latin typeface="K2D"/>
              <a:cs typeface="K2D"/>
            </a:endParaRPr>
          </a:p>
        </p:txBody>
      </p:sp>
      <p:sp>
        <p:nvSpPr>
          <p:cNvPr id="33" name="object 31">
            <a:extLst>
              <a:ext uri="{FF2B5EF4-FFF2-40B4-BE49-F238E27FC236}">
                <a16:creationId xmlns:a16="http://schemas.microsoft.com/office/drawing/2014/main" id="{09C443C3-C3EF-2C6C-11BE-8F6EFB8E9FA2}"/>
              </a:ext>
            </a:extLst>
          </p:cNvPr>
          <p:cNvSpPr txBox="1"/>
          <p:nvPr/>
        </p:nvSpPr>
        <p:spPr>
          <a:xfrm rot="4680000">
            <a:off x="10713773" y="2886636"/>
            <a:ext cx="300416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D</a:t>
            </a:r>
            <a:endParaRPr sz="1904">
              <a:latin typeface="K2D"/>
              <a:cs typeface="K2D"/>
            </a:endParaRPr>
          </a:p>
        </p:txBody>
      </p:sp>
      <p:sp>
        <p:nvSpPr>
          <p:cNvPr id="34" name="object 32">
            <a:extLst>
              <a:ext uri="{FF2B5EF4-FFF2-40B4-BE49-F238E27FC236}">
                <a16:creationId xmlns:a16="http://schemas.microsoft.com/office/drawing/2014/main" id="{EEB60761-249E-6CD5-BA3C-740AAD168D99}"/>
              </a:ext>
            </a:extLst>
          </p:cNvPr>
          <p:cNvSpPr txBox="1"/>
          <p:nvPr/>
        </p:nvSpPr>
        <p:spPr>
          <a:xfrm rot="4920000">
            <a:off x="10745255" y="3051808"/>
            <a:ext cx="29069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E</a:t>
            </a:r>
            <a:endParaRPr sz="1904">
              <a:latin typeface="K2D"/>
              <a:cs typeface="K2D"/>
            </a:endParaRPr>
          </a:p>
        </p:txBody>
      </p:sp>
      <p:sp>
        <p:nvSpPr>
          <p:cNvPr id="35" name="object 33">
            <a:extLst>
              <a:ext uri="{FF2B5EF4-FFF2-40B4-BE49-F238E27FC236}">
                <a16:creationId xmlns:a16="http://schemas.microsoft.com/office/drawing/2014/main" id="{4F662A42-1E43-33B2-7ABE-5900EE00E7D4}"/>
              </a:ext>
            </a:extLst>
          </p:cNvPr>
          <p:cNvSpPr txBox="1"/>
          <p:nvPr/>
        </p:nvSpPr>
        <p:spPr>
          <a:xfrm rot="5160000">
            <a:off x="10757448" y="3215747"/>
            <a:ext cx="297426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N</a:t>
            </a:r>
            <a:endParaRPr sz="1904">
              <a:latin typeface="K2D"/>
              <a:cs typeface="K2D"/>
            </a:endParaRPr>
          </a:p>
        </p:txBody>
      </p:sp>
      <p:sp>
        <p:nvSpPr>
          <p:cNvPr id="36" name="object 34">
            <a:extLst>
              <a:ext uri="{FF2B5EF4-FFF2-40B4-BE49-F238E27FC236}">
                <a16:creationId xmlns:a16="http://schemas.microsoft.com/office/drawing/2014/main" id="{E032A5A4-0BC9-7D9E-E888-217876F82A0B}"/>
              </a:ext>
            </a:extLst>
          </p:cNvPr>
          <p:cNvSpPr txBox="1"/>
          <p:nvPr/>
        </p:nvSpPr>
        <p:spPr>
          <a:xfrm rot="8880000">
            <a:off x="9605291" y="5437808"/>
            <a:ext cx="28490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5" dirty="0">
                <a:solidFill>
                  <a:srgbClr val="70779C"/>
                </a:solidFill>
                <a:latin typeface="K2D"/>
                <a:cs typeface="K2D"/>
              </a:rPr>
              <a:t>F</a:t>
            </a:r>
            <a:endParaRPr sz="1904">
              <a:latin typeface="K2D"/>
              <a:cs typeface="K2D"/>
            </a:endParaRPr>
          </a:p>
        </p:txBody>
      </p:sp>
      <p:sp>
        <p:nvSpPr>
          <p:cNvPr id="37" name="object 35">
            <a:extLst>
              <a:ext uri="{FF2B5EF4-FFF2-40B4-BE49-F238E27FC236}">
                <a16:creationId xmlns:a16="http://schemas.microsoft.com/office/drawing/2014/main" id="{390BBDB4-9246-321D-2E9A-20716117F353}"/>
              </a:ext>
            </a:extLst>
          </p:cNvPr>
          <p:cNvSpPr txBox="1"/>
          <p:nvPr/>
        </p:nvSpPr>
        <p:spPr>
          <a:xfrm rot="9120000">
            <a:off x="9441589" y="5518083"/>
            <a:ext cx="329392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Æ</a:t>
            </a:r>
            <a:endParaRPr sz="1904">
              <a:latin typeface="K2D"/>
              <a:cs typeface="K2D"/>
            </a:endParaRP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id="{270C3C01-CF09-CD4F-1928-8CB0D301DE51}"/>
              </a:ext>
            </a:extLst>
          </p:cNvPr>
          <p:cNvSpPr txBox="1"/>
          <p:nvPr/>
        </p:nvSpPr>
        <p:spPr>
          <a:xfrm rot="9360000">
            <a:off x="9296965" y="5598242"/>
            <a:ext cx="283426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5" dirty="0">
                <a:solidFill>
                  <a:srgbClr val="70779C"/>
                </a:solidFill>
                <a:latin typeface="K2D"/>
                <a:cs typeface="K2D"/>
              </a:rPr>
              <a:t>L</a:t>
            </a:r>
            <a:endParaRPr sz="1904">
              <a:latin typeface="K2D"/>
              <a:cs typeface="K2D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351F31AE-0211-D312-189E-FFA604C24D04}"/>
              </a:ext>
            </a:extLst>
          </p:cNvPr>
          <p:cNvSpPr txBox="1"/>
          <p:nvPr/>
        </p:nvSpPr>
        <p:spPr>
          <a:xfrm rot="9540000">
            <a:off x="9160589" y="5651875"/>
            <a:ext cx="284603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5" dirty="0">
                <a:solidFill>
                  <a:srgbClr val="70779C"/>
                </a:solidFill>
                <a:latin typeface="K2D"/>
                <a:cs typeface="K2D"/>
              </a:rPr>
              <a:t>L</a:t>
            </a:r>
            <a:endParaRPr sz="1904">
              <a:latin typeface="K2D"/>
              <a:cs typeface="K2D"/>
            </a:endParaRPr>
          </a:p>
        </p:txBody>
      </p:sp>
      <p:sp>
        <p:nvSpPr>
          <p:cNvPr id="40" name="object 38">
            <a:extLst>
              <a:ext uri="{FF2B5EF4-FFF2-40B4-BE49-F238E27FC236}">
                <a16:creationId xmlns:a16="http://schemas.microsoft.com/office/drawing/2014/main" id="{FB312A14-F5A4-F754-4F84-9147E92301A9}"/>
              </a:ext>
            </a:extLst>
          </p:cNvPr>
          <p:cNvSpPr txBox="1"/>
          <p:nvPr/>
        </p:nvSpPr>
        <p:spPr>
          <a:xfrm rot="9780000">
            <a:off x="9014704" y="5699437"/>
            <a:ext cx="288829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E</a:t>
            </a:r>
            <a:endParaRPr sz="1904">
              <a:latin typeface="K2D"/>
              <a:cs typeface="K2D"/>
            </a:endParaRPr>
          </a:p>
        </p:txBody>
      </p:sp>
      <p:sp>
        <p:nvSpPr>
          <p:cNvPr id="41" name="object 39">
            <a:extLst>
              <a:ext uri="{FF2B5EF4-FFF2-40B4-BE49-F238E27FC236}">
                <a16:creationId xmlns:a16="http://schemas.microsoft.com/office/drawing/2014/main" id="{E1474972-5B3F-F941-B4AA-25FB480869F7}"/>
              </a:ext>
            </a:extLst>
          </p:cNvPr>
          <p:cNvSpPr txBox="1"/>
          <p:nvPr/>
        </p:nvSpPr>
        <p:spPr>
          <a:xfrm rot="10020000">
            <a:off x="8864086" y="5738310"/>
            <a:ext cx="291631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S</a:t>
            </a:r>
            <a:endParaRPr sz="1904">
              <a:latin typeface="K2D"/>
              <a:cs typeface="K2D"/>
            </a:endParaRPr>
          </a:p>
        </p:txBody>
      </p:sp>
      <p:sp>
        <p:nvSpPr>
          <p:cNvPr id="42" name="object 40">
            <a:extLst>
              <a:ext uri="{FF2B5EF4-FFF2-40B4-BE49-F238E27FC236}">
                <a16:creationId xmlns:a16="http://schemas.microsoft.com/office/drawing/2014/main" id="{EC69003A-C0CC-135E-B78E-3BE66AFE22AC}"/>
              </a:ext>
            </a:extLst>
          </p:cNvPr>
          <p:cNvSpPr txBox="1"/>
          <p:nvPr/>
        </p:nvSpPr>
        <p:spPr>
          <a:xfrm rot="10320000">
            <a:off x="8637455" y="5778833"/>
            <a:ext cx="294175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O</a:t>
            </a:r>
            <a:endParaRPr sz="1904">
              <a:latin typeface="K2D"/>
              <a:cs typeface="K2D"/>
            </a:endParaRPr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34DCC98A-247B-A159-77AC-F0CA6AEBA0C6}"/>
              </a:ext>
            </a:extLst>
          </p:cNvPr>
          <p:cNvSpPr txBox="1"/>
          <p:nvPr/>
        </p:nvSpPr>
        <p:spPr>
          <a:xfrm rot="10560000">
            <a:off x="8438594" y="5795359"/>
            <a:ext cx="318423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M</a:t>
            </a:r>
            <a:endParaRPr sz="1904">
              <a:latin typeface="K2D"/>
              <a:cs typeface="K2D"/>
            </a:endParaRPr>
          </a:p>
        </p:txBody>
      </p:sp>
      <p:sp>
        <p:nvSpPr>
          <p:cNvPr id="44" name="object 42">
            <a:extLst>
              <a:ext uri="{FF2B5EF4-FFF2-40B4-BE49-F238E27FC236}">
                <a16:creationId xmlns:a16="http://schemas.microsoft.com/office/drawing/2014/main" id="{5C15B81C-2D9F-79CB-2CC0-A40943362D18}"/>
              </a:ext>
            </a:extLst>
          </p:cNvPr>
          <p:cNvSpPr txBox="1"/>
          <p:nvPr/>
        </p:nvSpPr>
        <p:spPr>
          <a:xfrm rot="10920000">
            <a:off x="8213918" y="5797421"/>
            <a:ext cx="285197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5" dirty="0">
                <a:solidFill>
                  <a:srgbClr val="70779C"/>
                </a:solidFill>
                <a:latin typeface="K2D"/>
                <a:cs typeface="K2D"/>
              </a:rPr>
              <a:t>F</a:t>
            </a:r>
            <a:endParaRPr sz="1904">
              <a:latin typeface="K2D"/>
              <a:cs typeface="K2D"/>
            </a:endParaRPr>
          </a:p>
        </p:txBody>
      </p:sp>
      <p:sp>
        <p:nvSpPr>
          <p:cNvPr id="45" name="object 43">
            <a:extLst>
              <a:ext uri="{FF2B5EF4-FFF2-40B4-BE49-F238E27FC236}">
                <a16:creationId xmlns:a16="http://schemas.microsoft.com/office/drawing/2014/main" id="{F757BC1F-4DF8-22B8-E665-78DF2EC632BA}"/>
              </a:ext>
            </a:extLst>
          </p:cNvPr>
          <p:cNvSpPr txBox="1"/>
          <p:nvPr/>
        </p:nvSpPr>
        <p:spPr>
          <a:xfrm rot="11160000">
            <a:off x="8105928" y="5789780"/>
            <a:ext cx="288215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J</a:t>
            </a:r>
            <a:endParaRPr sz="1904">
              <a:latin typeface="K2D"/>
              <a:cs typeface="K2D"/>
            </a:endParaRPr>
          </a:p>
        </p:txBody>
      </p:sp>
      <p:sp>
        <p:nvSpPr>
          <p:cNvPr id="46" name="object 44">
            <a:extLst>
              <a:ext uri="{FF2B5EF4-FFF2-40B4-BE49-F238E27FC236}">
                <a16:creationId xmlns:a16="http://schemas.microsoft.com/office/drawing/2014/main" id="{DA650A7D-EC60-8AB1-187F-0F0E9C2E4739}"/>
              </a:ext>
            </a:extLst>
          </p:cNvPr>
          <p:cNvSpPr txBox="1"/>
          <p:nvPr/>
        </p:nvSpPr>
        <p:spPr>
          <a:xfrm rot="11340000">
            <a:off x="7943430" y="5770598"/>
            <a:ext cx="294175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O</a:t>
            </a:r>
            <a:endParaRPr sz="1904">
              <a:latin typeface="K2D"/>
              <a:cs typeface="K2D"/>
            </a:endParaRPr>
          </a:p>
        </p:txBody>
      </p:sp>
      <p:sp>
        <p:nvSpPr>
          <p:cNvPr id="47" name="object 45">
            <a:extLst>
              <a:ext uri="{FF2B5EF4-FFF2-40B4-BE49-F238E27FC236}">
                <a16:creationId xmlns:a16="http://schemas.microsoft.com/office/drawing/2014/main" id="{FA78F07A-7281-D36B-7855-C9E73DB518DC}"/>
              </a:ext>
            </a:extLst>
          </p:cNvPr>
          <p:cNvSpPr txBox="1"/>
          <p:nvPr/>
        </p:nvSpPr>
        <p:spPr>
          <a:xfrm rot="11580000">
            <a:off x="7778463" y="5739101"/>
            <a:ext cx="293215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R</a:t>
            </a:r>
            <a:endParaRPr sz="1904">
              <a:latin typeface="K2D"/>
              <a:cs typeface="K2D"/>
            </a:endParaRPr>
          </a:p>
        </p:txBody>
      </p:sp>
      <p:sp>
        <p:nvSpPr>
          <p:cNvPr id="48" name="object 46">
            <a:extLst>
              <a:ext uri="{FF2B5EF4-FFF2-40B4-BE49-F238E27FC236}">
                <a16:creationId xmlns:a16="http://schemas.microsoft.com/office/drawing/2014/main" id="{7D49A0BC-7644-86BB-F2AB-9627D39FD7D4}"/>
              </a:ext>
            </a:extLst>
          </p:cNvPr>
          <p:cNvSpPr txBox="1"/>
          <p:nvPr/>
        </p:nvSpPr>
        <p:spPr>
          <a:xfrm rot="11820000">
            <a:off x="7610076" y="5694932"/>
            <a:ext cx="299412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D</a:t>
            </a:r>
            <a:endParaRPr sz="1904">
              <a:latin typeface="K2D"/>
              <a:cs typeface="K2D"/>
            </a:endParaRPr>
          </a:p>
        </p:txBody>
      </p:sp>
      <p:sp>
        <p:nvSpPr>
          <p:cNvPr id="49" name="object 47">
            <a:extLst>
              <a:ext uri="{FF2B5EF4-FFF2-40B4-BE49-F238E27FC236}">
                <a16:creationId xmlns:a16="http://schemas.microsoft.com/office/drawing/2014/main" id="{C6D90637-F3FB-E0EB-23D4-C93C2D0DFBDB}"/>
              </a:ext>
            </a:extLst>
          </p:cNvPr>
          <p:cNvSpPr txBox="1"/>
          <p:nvPr/>
        </p:nvSpPr>
        <p:spPr>
          <a:xfrm rot="12060000">
            <a:off x="7456936" y="5640954"/>
            <a:ext cx="288521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E</a:t>
            </a:r>
            <a:endParaRPr sz="1904">
              <a:latin typeface="K2D"/>
              <a:cs typeface="K2D"/>
            </a:endParaRPr>
          </a:p>
        </p:txBody>
      </p:sp>
      <p:sp>
        <p:nvSpPr>
          <p:cNvPr id="50" name="object 48">
            <a:extLst>
              <a:ext uri="{FF2B5EF4-FFF2-40B4-BE49-F238E27FC236}">
                <a16:creationId xmlns:a16="http://schemas.microsoft.com/office/drawing/2014/main" id="{64E144F6-9C4E-A7C9-BF58-CF4DCB1DE306}"/>
              </a:ext>
            </a:extLst>
          </p:cNvPr>
          <p:cNvSpPr txBox="1"/>
          <p:nvPr/>
        </p:nvSpPr>
        <p:spPr>
          <a:xfrm rot="12300000">
            <a:off x="7300183" y="5576859"/>
            <a:ext cx="298085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8"/>
              </a:lnSpc>
            </a:pPr>
            <a:r>
              <a:rPr sz="1904" spc="9" dirty="0">
                <a:solidFill>
                  <a:srgbClr val="70779C"/>
                </a:solidFill>
                <a:latin typeface="K2D"/>
                <a:cs typeface="K2D"/>
              </a:rPr>
              <a:t>N</a:t>
            </a:r>
            <a:endParaRPr sz="1904">
              <a:latin typeface="K2D"/>
              <a:cs typeface="K2D"/>
            </a:endParaRPr>
          </a:p>
        </p:txBody>
      </p:sp>
      <p:sp>
        <p:nvSpPr>
          <p:cNvPr id="51" name="object 49">
            <a:extLst>
              <a:ext uri="{FF2B5EF4-FFF2-40B4-BE49-F238E27FC236}">
                <a16:creationId xmlns:a16="http://schemas.microsoft.com/office/drawing/2014/main" id="{4CC9C452-86DA-67A5-29B4-31FE2C20FE87}"/>
              </a:ext>
            </a:extLst>
          </p:cNvPr>
          <p:cNvSpPr txBox="1"/>
          <p:nvPr/>
        </p:nvSpPr>
        <p:spPr>
          <a:xfrm>
            <a:off x="6527393" y="3441419"/>
            <a:ext cx="315549" cy="18616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134" spc="-23" dirty="0">
                <a:solidFill>
                  <a:srgbClr val="2A3179"/>
                </a:solidFill>
                <a:latin typeface="K2D"/>
                <a:cs typeface="K2D"/>
              </a:rPr>
              <a:t>SDU</a:t>
            </a:r>
            <a:endParaRPr sz="1134">
              <a:latin typeface="K2D"/>
              <a:cs typeface="K2D"/>
            </a:endParaRPr>
          </a:p>
        </p:txBody>
      </p:sp>
      <p:sp>
        <p:nvSpPr>
          <p:cNvPr id="52" name="object 50">
            <a:extLst>
              <a:ext uri="{FF2B5EF4-FFF2-40B4-BE49-F238E27FC236}">
                <a16:creationId xmlns:a16="http://schemas.microsoft.com/office/drawing/2014/main" id="{31A9B434-8BD3-BF3B-3813-D1756C2D13D3}"/>
              </a:ext>
            </a:extLst>
          </p:cNvPr>
          <p:cNvSpPr txBox="1"/>
          <p:nvPr/>
        </p:nvSpPr>
        <p:spPr>
          <a:xfrm>
            <a:off x="9538292" y="1966756"/>
            <a:ext cx="315549" cy="18616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134" spc="-23" dirty="0">
                <a:solidFill>
                  <a:srgbClr val="2A3179"/>
                </a:solidFill>
                <a:latin typeface="K2D"/>
                <a:cs typeface="K2D"/>
              </a:rPr>
              <a:t>SDU</a:t>
            </a:r>
            <a:endParaRPr sz="1134">
              <a:latin typeface="K2D"/>
              <a:cs typeface="K2D"/>
            </a:endParaRPr>
          </a:p>
        </p:txBody>
      </p:sp>
      <p:sp>
        <p:nvSpPr>
          <p:cNvPr id="53" name="object 51">
            <a:extLst>
              <a:ext uri="{FF2B5EF4-FFF2-40B4-BE49-F238E27FC236}">
                <a16:creationId xmlns:a16="http://schemas.microsoft.com/office/drawing/2014/main" id="{042AAE26-AAEB-1BA2-3CD2-E8EA94E4E6A1}"/>
              </a:ext>
            </a:extLst>
          </p:cNvPr>
          <p:cNvSpPr txBox="1"/>
          <p:nvPr/>
        </p:nvSpPr>
        <p:spPr>
          <a:xfrm>
            <a:off x="9330421" y="4726770"/>
            <a:ext cx="310942" cy="18616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da-DK" sz="1134" spc="-23" dirty="0">
                <a:solidFill>
                  <a:srgbClr val="2A3179"/>
                </a:solidFill>
                <a:latin typeface="K2D"/>
                <a:cs typeface="K2D"/>
              </a:rPr>
              <a:t>SDU</a:t>
            </a:r>
            <a:endParaRPr sz="1134" dirty="0">
              <a:latin typeface="K2D"/>
              <a:cs typeface="K2D"/>
            </a:endParaRPr>
          </a:p>
        </p:txBody>
      </p:sp>
      <p:sp>
        <p:nvSpPr>
          <p:cNvPr id="54" name="object 52">
            <a:extLst>
              <a:ext uri="{FF2B5EF4-FFF2-40B4-BE49-F238E27FC236}">
                <a16:creationId xmlns:a16="http://schemas.microsoft.com/office/drawing/2014/main" id="{47DF4FD8-F73C-99DB-4329-809ECB2A92D0}"/>
              </a:ext>
            </a:extLst>
          </p:cNvPr>
          <p:cNvSpPr txBox="1"/>
          <p:nvPr/>
        </p:nvSpPr>
        <p:spPr>
          <a:xfrm>
            <a:off x="8360006" y="2555139"/>
            <a:ext cx="139590" cy="628794"/>
          </a:xfrm>
          <a:prstGeom prst="rect">
            <a:avLst/>
          </a:prstGeom>
        </p:spPr>
        <p:txBody>
          <a:bodyPr vert="vert270" wrap="square" lIns="0" tIns="17850" rIns="0" bIns="0" rtlCol="0">
            <a:spAutoFit/>
          </a:bodyPr>
          <a:lstStyle/>
          <a:p>
            <a:pPr marL="11516">
              <a:spcBef>
                <a:spcPts val="141"/>
              </a:spcBef>
            </a:pPr>
            <a:r>
              <a:rPr sz="907" spc="-9" dirty="0">
                <a:solidFill>
                  <a:srgbClr val="2A3179"/>
                </a:solidFill>
                <a:latin typeface="K2D"/>
                <a:cs typeface="K2D"/>
              </a:rPr>
              <a:t>SYNERGI</a:t>
            </a:r>
            <a:endParaRPr sz="907" dirty="0">
              <a:latin typeface="K2D"/>
              <a:cs typeface="K2D"/>
            </a:endParaRPr>
          </a:p>
        </p:txBody>
      </p:sp>
      <p:sp>
        <p:nvSpPr>
          <p:cNvPr id="55" name="object 53">
            <a:extLst>
              <a:ext uri="{FF2B5EF4-FFF2-40B4-BE49-F238E27FC236}">
                <a16:creationId xmlns:a16="http://schemas.microsoft.com/office/drawing/2014/main" id="{11896A46-3228-55C5-E6D4-D3DA5A32DEAD}"/>
              </a:ext>
            </a:extLst>
          </p:cNvPr>
          <p:cNvSpPr txBox="1"/>
          <p:nvPr/>
        </p:nvSpPr>
        <p:spPr>
          <a:xfrm rot="1860000">
            <a:off x="8574894" y="3659703"/>
            <a:ext cx="500276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11"/>
              </a:lnSpc>
            </a:pPr>
            <a:r>
              <a:rPr sz="907" spc="-18" dirty="0">
                <a:solidFill>
                  <a:srgbClr val="2A3179"/>
                </a:solidFill>
                <a:latin typeface="K2D"/>
                <a:cs typeface="K2D"/>
              </a:rPr>
              <a:t>SYNERGI</a:t>
            </a:r>
            <a:endParaRPr sz="907">
              <a:latin typeface="K2D"/>
              <a:cs typeface="K2D"/>
            </a:endParaRPr>
          </a:p>
        </p:txBody>
      </p:sp>
      <p:sp>
        <p:nvSpPr>
          <p:cNvPr id="56" name="object 54">
            <a:extLst>
              <a:ext uri="{FF2B5EF4-FFF2-40B4-BE49-F238E27FC236}">
                <a16:creationId xmlns:a16="http://schemas.microsoft.com/office/drawing/2014/main" id="{38A3AEAA-93AF-4600-6CA6-D1BD8D354D39}"/>
              </a:ext>
            </a:extLst>
          </p:cNvPr>
          <p:cNvSpPr txBox="1"/>
          <p:nvPr/>
        </p:nvSpPr>
        <p:spPr>
          <a:xfrm rot="19680000">
            <a:off x="7778395" y="3661377"/>
            <a:ext cx="502516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11"/>
              </a:lnSpc>
            </a:pPr>
            <a:r>
              <a:rPr sz="907" spc="-18" dirty="0">
                <a:solidFill>
                  <a:srgbClr val="2A3179"/>
                </a:solidFill>
                <a:latin typeface="K2D"/>
                <a:cs typeface="K2D"/>
              </a:rPr>
              <a:t>SYNERGI</a:t>
            </a:r>
            <a:endParaRPr sz="907">
              <a:latin typeface="K2D"/>
              <a:cs typeface="K2D"/>
            </a:endParaRPr>
          </a:p>
        </p:txBody>
      </p:sp>
      <p:sp>
        <p:nvSpPr>
          <p:cNvPr id="57" name="object 55">
            <a:extLst>
              <a:ext uri="{FF2B5EF4-FFF2-40B4-BE49-F238E27FC236}">
                <a16:creationId xmlns:a16="http://schemas.microsoft.com/office/drawing/2014/main" id="{097DABFE-9A3A-7CAF-79EE-FCB611E24222}"/>
              </a:ext>
            </a:extLst>
          </p:cNvPr>
          <p:cNvSpPr txBox="1"/>
          <p:nvPr/>
        </p:nvSpPr>
        <p:spPr>
          <a:xfrm>
            <a:off x="6754775" y="2611062"/>
            <a:ext cx="1229949" cy="457269"/>
          </a:xfrm>
          <a:prstGeom prst="rect">
            <a:avLst/>
          </a:prstGeom>
        </p:spPr>
        <p:txBody>
          <a:bodyPr vert="horz" wrap="square" lIns="0" tIns="71402" rIns="0" bIns="0" rtlCol="0">
            <a:spAutoFit/>
          </a:bodyPr>
          <a:lstStyle/>
          <a:p>
            <a:pPr marL="11516">
              <a:spcBef>
                <a:spcPts val="562"/>
              </a:spcBef>
            </a:pPr>
            <a:r>
              <a:rPr sz="952" i="1" spc="-9" dirty="0">
                <a:solidFill>
                  <a:srgbClr val="2A3179"/>
                </a:solidFill>
                <a:latin typeface="K2D"/>
                <a:cs typeface="K2D"/>
              </a:rPr>
              <a:t>Klimatilpasning</a:t>
            </a:r>
            <a:endParaRPr sz="952" dirty="0">
              <a:latin typeface="K2D"/>
              <a:cs typeface="K2D"/>
            </a:endParaRPr>
          </a:p>
          <a:p>
            <a:pPr marL="317276">
              <a:spcBef>
                <a:spcPts val="530"/>
              </a:spcBef>
            </a:pPr>
            <a:r>
              <a:rPr sz="1134" spc="-9" dirty="0">
                <a:solidFill>
                  <a:srgbClr val="2A3179"/>
                </a:solidFill>
                <a:latin typeface="K2D"/>
                <a:cs typeface="K2D"/>
              </a:rPr>
              <a:t>MEMBRANEN</a:t>
            </a:r>
            <a:endParaRPr sz="1134" dirty="0">
              <a:latin typeface="K2D"/>
              <a:cs typeface="K2D"/>
            </a:endParaRPr>
          </a:p>
        </p:txBody>
      </p:sp>
      <p:sp>
        <p:nvSpPr>
          <p:cNvPr id="58" name="object 56">
            <a:extLst>
              <a:ext uri="{FF2B5EF4-FFF2-40B4-BE49-F238E27FC236}">
                <a16:creationId xmlns:a16="http://schemas.microsoft.com/office/drawing/2014/main" id="{0AB885A2-4355-1079-B941-D60D1B268DDD}"/>
              </a:ext>
            </a:extLst>
          </p:cNvPr>
          <p:cNvSpPr txBox="1"/>
          <p:nvPr/>
        </p:nvSpPr>
        <p:spPr>
          <a:xfrm>
            <a:off x="6423778" y="3955124"/>
            <a:ext cx="593669" cy="161051"/>
          </a:xfrm>
          <a:prstGeom prst="rect">
            <a:avLst/>
          </a:prstGeom>
        </p:spPr>
        <p:txBody>
          <a:bodyPr vert="horz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952" spc="-9" dirty="0">
                <a:solidFill>
                  <a:srgbClr val="70779C"/>
                </a:solidFill>
                <a:latin typeface="K2D"/>
                <a:cs typeface="K2D"/>
              </a:rPr>
              <a:t>BORGERE</a:t>
            </a:r>
            <a:endParaRPr sz="952" dirty="0">
              <a:latin typeface="K2D"/>
              <a:cs typeface="K2D"/>
            </a:endParaRPr>
          </a:p>
        </p:txBody>
      </p:sp>
      <p:sp>
        <p:nvSpPr>
          <p:cNvPr id="59" name="object 57">
            <a:extLst>
              <a:ext uri="{FF2B5EF4-FFF2-40B4-BE49-F238E27FC236}">
                <a16:creationId xmlns:a16="http://schemas.microsoft.com/office/drawing/2014/main" id="{8C8EF6C4-0926-C9CC-CD3E-862773413FBF}"/>
              </a:ext>
            </a:extLst>
          </p:cNvPr>
          <p:cNvSpPr txBox="1"/>
          <p:nvPr/>
        </p:nvSpPr>
        <p:spPr>
          <a:xfrm>
            <a:off x="6527394" y="4244757"/>
            <a:ext cx="784264" cy="161051"/>
          </a:xfrm>
          <a:prstGeom prst="rect">
            <a:avLst/>
          </a:prstGeom>
        </p:spPr>
        <p:txBody>
          <a:bodyPr vert="horz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952" spc="-9" dirty="0">
                <a:solidFill>
                  <a:srgbClr val="70779C"/>
                </a:solidFill>
                <a:latin typeface="K2D"/>
                <a:cs typeface="K2D"/>
              </a:rPr>
              <a:t>FORENINGER</a:t>
            </a:r>
            <a:endParaRPr sz="952" dirty="0">
              <a:latin typeface="K2D"/>
              <a:cs typeface="K2D"/>
            </a:endParaRPr>
          </a:p>
        </p:txBody>
      </p:sp>
      <p:sp>
        <p:nvSpPr>
          <p:cNvPr id="60" name="object 58">
            <a:extLst>
              <a:ext uri="{FF2B5EF4-FFF2-40B4-BE49-F238E27FC236}">
                <a16:creationId xmlns:a16="http://schemas.microsoft.com/office/drawing/2014/main" id="{E77F20CF-14E0-A363-5CAF-750906991557}"/>
              </a:ext>
            </a:extLst>
          </p:cNvPr>
          <p:cNvSpPr txBox="1"/>
          <p:nvPr/>
        </p:nvSpPr>
        <p:spPr>
          <a:xfrm>
            <a:off x="7624270" y="1411121"/>
            <a:ext cx="1861622" cy="334925"/>
          </a:xfrm>
          <a:prstGeom prst="rect">
            <a:avLst/>
          </a:prstGeom>
        </p:spPr>
        <p:txBody>
          <a:bodyPr vert="horz" wrap="square" lIns="0" tIns="28791" rIns="0" bIns="0" rtlCol="0">
            <a:spAutoFit/>
          </a:bodyPr>
          <a:lstStyle/>
          <a:p>
            <a:pPr marL="11516">
              <a:spcBef>
                <a:spcPts val="227"/>
              </a:spcBef>
            </a:pPr>
            <a:r>
              <a:rPr sz="952" dirty="0">
                <a:solidFill>
                  <a:srgbClr val="70779C"/>
                </a:solidFill>
                <a:latin typeface="K2D"/>
                <a:cs typeface="K2D"/>
              </a:rPr>
              <a:t>VEJLE</a:t>
            </a:r>
            <a:r>
              <a:rPr sz="952" spc="18" dirty="0">
                <a:solidFill>
                  <a:srgbClr val="70779C"/>
                </a:solidFill>
                <a:latin typeface="K2D"/>
                <a:cs typeface="K2D"/>
              </a:rPr>
              <a:t> </a:t>
            </a:r>
            <a:r>
              <a:rPr sz="952" spc="-9" dirty="0">
                <a:solidFill>
                  <a:srgbClr val="70779C"/>
                </a:solidFill>
                <a:latin typeface="K2D"/>
                <a:cs typeface="K2D"/>
              </a:rPr>
              <a:t>KOMMUNE</a:t>
            </a:r>
            <a:endParaRPr sz="952" dirty="0">
              <a:latin typeface="K2D"/>
              <a:cs typeface="K2D"/>
            </a:endParaRPr>
          </a:p>
          <a:p>
            <a:pPr marL="1113056">
              <a:spcBef>
                <a:spcPts val="145"/>
              </a:spcBef>
            </a:pPr>
            <a:r>
              <a:rPr sz="952" dirty="0">
                <a:solidFill>
                  <a:srgbClr val="70779C"/>
                </a:solidFill>
                <a:latin typeface="K2D"/>
                <a:cs typeface="K2D"/>
              </a:rPr>
              <a:t>VEJLE</a:t>
            </a:r>
            <a:r>
              <a:rPr sz="952" spc="18" dirty="0">
                <a:solidFill>
                  <a:srgbClr val="70779C"/>
                </a:solidFill>
                <a:latin typeface="K2D"/>
                <a:cs typeface="K2D"/>
              </a:rPr>
              <a:t> </a:t>
            </a:r>
            <a:r>
              <a:rPr sz="952" spc="-18" dirty="0">
                <a:solidFill>
                  <a:srgbClr val="70779C"/>
                </a:solidFill>
                <a:latin typeface="K2D"/>
                <a:cs typeface="K2D"/>
              </a:rPr>
              <a:t>HAVN</a:t>
            </a:r>
            <a:endParaRPr sz="952" dirty="0">
              <a:latin typeface="K2D"/>
              <a:cs typeface="K2D"/>
            </a:endParaRPr>
          </a:p>
        </p:txBody>
      </p:sp>
      <p:sp>
        <p:nvSpPr>
          <p:cNvPr id="61" name="object 59">
            <a:extLst>
              <a:ext uri="{FF2B5EF4-FFF2-40B4-BE49-F238E27FC236}">
                <a16:creationId xmlns:a16="http://schemas.microsoft.com/office/drawing/2014/main" id="{43659037-7FE0-533E-6340-00A3D142CD1A}"/>
              </a:ext>
            </a:extLst>
          </p:cNvPr>
          <p:cNvSpPr txBox="1"/>
          <p:nvPr/>
        </p:nvSpPr>
        <p:spPr>
          <a:xfrm>
            <a:off x="9650745" y="4034899"/>
            <a:ext cx="780234" cy="306264"/>
          </a:xfrm>
          <a:prstGeom prst="rect">
            <a:avLst/>
          </a:prstGeom>
        </p:spPr>
        <p:txBody>
          <a:bodyPr vert="horz" wrap="square" lIns="0" tIns="3455" rIns="0" bIns="0" rtlCol="0">
            <a:spAutoFit/>
          </a:bodyPr>
          <a:lstStyle/>
          <a:p>
            <a:pPr marL="11516" marR="4607" indent="186565">
              <a:lnSpc>
                <a:spcPct val="107400"/>
              </a:lnSpc>
              <a:spcBef>
                <a:spcPts val="27"/>
              </a:spcBef>
            </a:pPr>
            <a:r>
              <a:rPr sz="952" spc="-9" dirty="0">
                <a:solidFill>
                  <a:srgbClr val="70779C"/>
                </a:solidFill>
                <a:latin typeface="K2D"/>
                <a:cs typeface="K2D"/>
              </a:rPr>
              <a:t>VEJLE SPILDEVAND</a:t>
            </a:r>
            <a:endParaRPr sz="952">
              <a:latin typeface="K2D"/>
              <a:cs typeface="K2D"/>
            </a:endParaRPr>
          </a:p>
        </p:txBody>
      </p:sp>
      <p:sp>
        <p:nvSpPr>
          <p:cNvPr id="62" name="object 60">
            <a:extLst>
              <a:ext uri="{FF2B5EF4-FFF2-40B4-BE49-F238E27FC236}">
                <a16:creationId xmlns:a16="http://schemas.microsoft.com/office/drawing/2014/main" id="{A47DBE69-9A53-F00D-9802-DFC4EF8D853C}"/>
              </a:ext>
            </a:extLst>
          </p:cNvPr>
          <p:cNvSpPr txBox="1"/>
          <p:nvPr/>
        </p:nvSpPr>
        <p:spPr>
          <a:xfrm>
            <a:off x="8864098" y="2625549"/>
            <a:ext cx="1367612" cy="602584"/>
          </a:xfrm>
          <a:prstGeom prst="rect">
            <a:avLst/>
          </a:prstGeom>
        </p:spPr>
        <p:txBody>
          <a:bodyPr vert="horz" wrap="square" lIns="0" tIns="57006" rIns="0" bIns="0" rtlCol="0">
            <a:spAutoFit/>
          </a:bodyPr>
          <a:lstStyle/>
          <a:p>
            <a:pPr marL="266604">
              <a:spcBef>
                <a:spcPts val="449"/>
              </a:spcBef>
            </a:pPr>
            <a:r>
              <a:rPr sz="952" i="1" spc="-9" dirty="0">
                <a:solidFill>
                  <a:srgbClr val="2A3179"/>
                </a:solidFill>
                <a:latin typeface="K2D"/>
                <a:cs typeface="K2D"/>
              </a:rPr>
              <a:t>Naturgenopretning</a:t>
            </a:r>
            <a:endParaRPr sz="952" dirty="0">
              <a:latin typeface="K2D"/>
              <a:cs typeface="K2D"/>
            </a:endParaRPr>
          </a:p>
          <a:p>
            <a:pPr marL="228024" marR="424378" indent="-217083">
              <a:lnSpc>
                <a:spcPct val="111000"/>
              </a:lnSpc>
              <a:spcBef>
                <a:spcPts val="245"/>
              </a:spcBef>
            </a:pPr>
            <a:r>
              <a:rPr sz="1134" dirty="0">
                <a:solidFill>
                  <a:srgbClr val="2A3179"/>
                </a:solidFill>
                <a:latin typeface="K2D"/>
                <a:cs typeface="K2D"/>
              </a:rPr>
              <a:t>SUND</a:t>
            </a:r>
            <a:r>
              <a:rPr sz="1134" spc="-5" dirty="0">
                <a:solidFill>
                  <a:srgbClr val="2A3179"/>
                </a:solidFill>
                <a:latin typeface="K2D"/>
                <a:cs typeface="K2D"/>
              </a:rPr>
              <a:t> </a:t>
            </a:r>
            <a:r>
              <a:rPr sz="1134" spc="-23" dirty="0">
                <a:solidFill>
                  <a:srgbClr val="2A3179"/>
                </a:solidFill>
                <a:latin typeface="K2D"/>
                <a:cs typeface="K2D"/>
              </a:rPr>
              <a:t>VEJLE </a:t>
            </a:r>
            <a:r>
              <a:rPr sz="1134" spc="-9" dirty="0">
                <a:solidFill>
                  <a:srgbClr val="2A3179"/>
                </a:solidFill>
                <a:latin typeface="K2D"/>
                <a:cs typeface="K2D"/>
              </a:rPr>
              <a:t>FJORD</a:t>
            </a:r>
            <a:r>
              <a:rPr lang="da-DK" sz="1134" spc="-9" dirty="0">
                <a:solidFill>
                  <a:srgbClr val="2A3179"/>
                </a:solidFill>
                <a:latin typeface="K2D"/>
                <a:cs typeface="K2D"/>
              </a:rPr>
              <a:t> 2.0</a:t>
            </a:r>
            <a:endParaRPr sz="1134" dirty="0">
              <a:latin typeface="K2D"/>
              <a:cs typeface="K2D"/>
            </a:endParaRPr>
          </a:p>
        </p:txBody>
      </p:sp>
      <p:sp>
        <p:nvSpPr>
          <p:cNvPr id="63" name="object 61">
            <a:extLst>
              <a:ext uri="{FF2B5EF4-FFF2-40B4-BE49-F238E27FC236}">
                <a16:creationId xmlns:a16="http://schemas.microsoft.com/office/drawing/2014/main" id="{3EF39453-7DDC-5E15-9540-AB6455FA5BAA}"/>
              </a:ext>
            </a:extLst>
          </p:cNvPr>
          <p:cNvSpPr txBox="1"/>
          <p:nvPr/>
        </p:nvSpPr>
        <p:spPr>
          <a:xfrm>
            <a:off x="8020098" y="4213375"/>
            <a:ext cx="849908" cy="3844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indent="48945">
              <a:lnSpc>
                <a:spcPct val="111000"/>
              </a:lnSpc>
              <a:spcBef>
                <a:spcPts val="91"/>
              </a:spcBef>
            </a:pPr>
            <a:r>
              <a:rPr sz="1134" spc="-9" dirty="0">
                <a:solidFill>
                  <a:srgbClr val="2A3179"/>
                </a:solidFill>
                <a:latin typeface="K2D"/>
                <a:cs typeface="K2D"/>
              </a:rPr>
              <a:t>OPLANDS- </a:t>
            </a:r>
            <a:r>
              <a:rPr sz="1134" spc="-23" dirty="0">
                <a:solidFill>
                  <a:srgbClr val="2A3179"/>
                </a:solidFill>
                <a:latin typeface="K2D"/>
                <a:cs typeface="K2D"/>
              </a:rPr>
              <a:t>PROJEKTER</a:t>
            </a:r>
            <a:endParaRPr sz="1134">
              <a:latin typeface="K2D"/>
              <a:cs typeface="K2D"/>
            </a:endParaRPr>
          </a:p>
        </p:txBody>
      </p:sp>
      <p:sp>
        <p:nvSpPr>
          <p:cNvPr id="64" name="Tekstfelt 63">
            <a:extLst>
              <a:ext uri="{FF2B5EF4-FFF2-40B4-BE49-F238E27FC236}">
                <a16:creationId xmlns:a16="http://schemas.microsoft.com/office/drawing/2014/main" id="{70497CEB-CA67-2CBA-326D-D5791BE12CC3}"/>
              </a:ext>
            </a:extLst>
          </p:cNvPr>
          <p:cNvSpPr txBox="1"/>
          <p:nvPr/>
        </p:nvSpPr>
        <p:spPr>
          <a:xfrm>
            <a:off x="7988578" y="1748356"/>
            <a:ext cx="867400" cy="245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97" dirty="0">
                <a:solidFill>
                  <a:schemeClr val="bg1">
                    <a:lumMod val="50000"/>
                  </a:schemeClr>
                </a:solidFill>
                <a:latin typeface="K2D" panose="00000500000000000000" pitchFamily="2" charset="-34"/>
                <a:cs typeface="K2D" panose="00000500000000000000" pitchFamily="2" charset="-34"/>
              </a:rPr>
              <a:t>LANDBRUG</a:t>
            </a:r>
            <a:endParaRPr lang="da-DK" sz="997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Tekstfelt 64">
            <a:extLst>
              <a:ext uri="{FF2B5EF4-FFF2-40B4-BE49-F238E27FC236}">
                <a16:creationId xmlns:a16="http://schemas.microsoft.com/office/drawing/2014/main" id="{DE55ED39-0D7C-9C86-6C7B-678B0A42C67C}"/>
              </a:ext>
            </a:extLst>
          </p:cNvPr>
          <p:cNvSpPr txBox="1"/>
          <p:nvPr/>
        </p:nvSpPr>
        <p:spPr>
          <a:xfrm>
            <a:off x="6593885" y="4501730"/>
            <a:ext cx="850526" cy="245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97" dirty="0">
                <a:solidFill>
                  <a:schemeClr val="bg1">
                    <a:lumMod val="50000"/>
                  </a:schemeClr>
                </a:solidFill>
                <a:latin typeface="K2D" panose="00000500000000000000" pitchFamily="2" charset="-34"/>
                <a:cs typeface="K2D" panose="00000500000000000000" pitchFamily="2" charset="-34"/>
              </a:rPr>
              <a:t>DAMBRUG</a:t>
            </a:r>
            <a:endParaRPr lang="da-DK" sz="997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9EDB50A-A7D6-D656-2397-7131A6C1EACE}"/>
              </a:ext>
            </a:extLst>
          </p:cNvPr>
          <p:cNvSpPr txBox="1"/>
          <p:nvPr/>
        </p:nvSpPr>
        <p:spPr>
          <a:xfrm>
            <a:off x="486560" y="1786948"/>
            <a:ext cx="50592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24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Synergier med de øvrige fjordprojekter</a:t>
            </a:r>
          </a:p>
          <a:p>
            <a:pPr algn="l"/>
            <a:endParaRPr lang="da-DK" sz="2400" dirty="0">
              <a:solidFill>
                <a:schemeClr val="tx2"/>
              </a:solidFill>
              <a:latin typeface="K2D" panose="00000500000000000000" pitchFamily="2" charset="-34"/>
              <a:cs typeface="K2D" panose="00000500000000000000" pitchFamily="2" charset="-34"/>
            </a:endParaRPr>
          </a:p>
          <a:p>
            <a:pPr algn="l"/>
            <a:r>
              <a:rPr lang="da-DK" sz="24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Lokal vandplan med placering af vådområder, skov mm. i de rette </a:t>
            </a:r>
            <a:r>
              <a:rPr lang="da-DK" sz="2400" dirty="0" err="1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oplande</a:t>
            </a:r>
            <a:endParaRPr lang="da-DK" sz="2400" dirty="0">
              <a:solidFill>
                <a:schemeClr val="tx2"/>
              </a:solidFill>
              <a:latin typeface="K2D" panose="00000500000000000000" pitchFamily="2" charset="-34"/>
              <a:cs typeface="K2D" panose="00000500000000000000" pitchFamily="2" charset="-34"/>
            </a:endParaRPr>
          </a:p>
          <a:p>
            <a:pPr algn="l"/>
            <a:endParaRPr lang="da-DK" sz="2400" dirty="0">
              <a:solidFill>
                <a:schemeClr val="tx2"/>
              </a:solidFill>
              <a:latin typeface="K2D" panose="00000500000000000000" pitchFamily="2" charset="-34"/>
              <a:cs typeface="K2D" panose="00000500000000000000" pitchFamily="2" charset="-34"/>
            </a:endParaRPr>
          </a:p>
          <a:p>
            <a:pPr algn="l"/>
            <a:r>
              <a:rPr lang="da-DK" sz="24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Puljer til jordfordeling?</a:t>
            </a:r>
          </a:p>
          <a:p>
            <a:pPr algn="l"/>
            <a:endParaRPr lang="da-DK" sz="2400" dirty="0">
              <a:solidFill>
                <a:schemeClr val="tx2"/>
              </a:solidFill>
              <a:latin typeface="K2D" panose="00000500000000000000" pitchFamily="2" charset="-34"/>
              <a:cs typeface="K2D" panose="00000500000000000000" pitchFamily="2" charset="-34"/>
            </a:endParaRPr>
          </a:p>
          <a:p>
            <a:pPr algn="l"/>
            <a:endParaRPr lang="da-DK" sz="2400" dirty="0">
              <a:solidFill>
                <a:schemeClr val="tx2"/>
              </a:solidFill>
              <a:latin typeface="K2D" panose="00000500000000000000" pitchFamily="2" charset="-34"/>
              <a:cs typeface="K2D" panose="00000500000000000000" pitchFamily="2" charset="-34"/>
            </a:endParaRPr>
          </a:p>
          <a:p>
            <a:pPr algn="l"/>
            <a:endParaRPr lang="da-DK" sz="2400" dirty="0">
              <a:solidFill>
                <a:schemeClr val="tx2"/>
              </a:solidFill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60102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Vejle - Petrolium">
      <a:dk1>
        <a:srgbClr val="000000"/>
      </a:dk1>
      <a:lt1>
        <a:srgbClr val="F8F8F8"/>
      </a:lt1>
      <a:dk2>
        <a:srgbClr val="004D60"/>
      </a:dk2>
      <a:lt2>
        <a:srgbClr val="FFFFFF"/>
      </a:lt2>
      <a:accent1>
        <a:srgbClr val="004D60"/>
      </a:accent1>
      <a:accent2>
        <a:srgbClr val="326579"/>
      </a:accent2>
      <a:accent3>
        <a:srgbClr val="678495"/>
      </a:accent3>
      <a:accent4>
        <a:srgbClr val="CBD2D9"/>
      </a:accent4>
      <a:accent5>
        <a:srgbClr val="EAE1D6"/>
      </a:accent5>
      <a:accent6>
        <a:srgbClr val="F5AA35"/>
      </a:accent6>
      <a:hlink>
        <a:srgbClr val="004D60"/>
      </a:hlink>
      <a:folHlink>
        <a:srgbClr val="004D6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000" dirty="0" smtClean="0">
            <a:latin typeface="K2D" panose="00000500000000000000" pitchFamily="2" charset="-34"/>
            <a:cs typeface="K2D" panose="00000500000000000000" pitchFamily="2" charset="-34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2000" dirty="0" smtClean="0">
            <a:solidFill>
              <a:schemeClr val="tx2"/>
            </a:solidFill>
            <a:latin typeface="K2D" panose="00000500000000000000" pitchFamily="2" charset="-34"/>
            <a:cs typeface="K2D" panose="00000500000000000000" pitchFamily="2" charset="-34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etrolium Vejle Kommune.potx" id="{3B9BDD71-B8F8-4D01-B288-C79A6D0647A0}" vid="{6AA73BA4-E5AE-409A-920B-EB01B4D885E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Petrolium Vejle Kommune</Template>
  <TotalTime>699</TotalTime>
  <Words>470</Words>
  <Application>Microsoft Office PowerPoint</Application>
  <PresentationFormat>Widescreen</PresentationFormat>
  <Paragraphs>144</Paragraphs>
  <Slides>9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9</vt:i4>
      </vt:variant>
    </vt:vector>
  </HeadingPairs>
  <TitlesOfParts>
    <vt:vector size="16" baseType="lpstr">
      <vt:lpstr>K2D Medium</vt:lpstr>
      <vt:lpstr>Calibri</vt:lpstr>
      <vt:lpstr>Calibri Light</vt:lpstr>
      <vt:lpstr>K2D Light</vt:lpstr>
      <vt:lpstr>Arial</vt:lpstr>
      <vt:lpstr>K2D</vt:lpstr>
      <vt:lpstr>Office-tema</vt:lpstr>
      <vt:lpstr>Oplandsanalyse for Vejle Å</vt:lpstr>
      <vt:lpstr>PowerPoint-præsentation</vt:lpstr>
      <vt:lpstr>PowerPoint-præsentation</vt:lpstr>
      <vt:lpstr>Formål med Oplandsanalysen</vt:lpstr>
      <vt:lpstr>93 stationer indsamles 5 gange i løbet af et år under forskellige afstrømninger  Miljøstyrelsen har 5 stationer i oplandet, herunder 1 station i Vejle Å</vt:lpstr>
      <vt:lpstr>De indledende resultater for Vejle Å</vt:lpstr>
      <vt:lpstr>I uge 34 havde vi d. 21. august flere indslag om oplandsanalysen</vt:lpstr>
      <vt:lpstr>Tidslinje for oplandsanalysen </vt:lpstr>
      <vt:lpstr>Næste skridt</vt:lpstr>
    </vt:vector>
  </TitlesOfParts>
  <Company>Vejle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Opfølgning på pressedækning af projekterne Sund Vejle Fjord og oplandsanalysen</dc:title>
  <dc:creator>Hanne Fogh Vinther  Natur &amp; Udeliv  Teknik &amp; Miljø  Vejle Kommune</dc:creator>
  <cp:lastModifiedBy>Klaus Enevoldsen  Natur &amp; Udeliv  Teknik &amp; Miljø  Vejle Kommune</cp:lastModifiedBy>
  <cp:revision>17</cp:revision>
  <cp:lastPrinted>2023-09-01T10:47:53Z</cp:lastPrinted>
  <dcterms:created xsi:type="dcterms:W3CDTF">2023-08-30T13:26:44Z</dcterms:created>
  <dcterms:modified xsi:type="dcterms:W3CDTF">2023-09-04T12:46:55Z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oudStatistics_StoryID">
    <vt:lpwstr>5b2269d5-79bb-48ed-9191-3b8c1f84eb1d</vt:lpwstr>
  </property>
</Properties>
</file>